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05" r:id="rId5"/>
    <p:sldMasterId id="2147483660" r:id="rId6"/>
    <p:sldMasterId id="2147483678" r:id="rId7"/>
    <p:sldMasterId id="2147483687" r:id="rId8"/>
    <p:sldMasterId id="2147483696" r:id="rId9"/>
  </p:sldMasterIdLst>
  <p:sldIdLst>
    <p:sldId id="256" r:id="rId10"/>
    <p:sldId id="257" r:id="rId11"/>
    <p:sldId id="260" r:id="rId12"/>
    <p:sldId id="261" r:id="rId13"/>
    <p:sldId id="265" r:id="rId14"/>
    <p:sldId id="269" r:id="rId15"/>
    <p:sldId id="263" r:id="rId16"/>
    <p:sldId id="262" r:id="rId17"/>
    <p:sldId id="264" r:id="rId18"/>
    <p:sldId id="266" r:id="rId19"/>
    <p:sldId id="267" r:id="rId20"/>
    <p:sldId id="268" r:id="rId21"/>
    <p:sldId id="270" r:id="rId22"/>
    <p:sldId id="271" r:id="rId23"/>
    <p:sldId id="272" r:id="rId24"/>
    <p:sldId id="284" r:id="rId25"/>
    <p:sldId id="273" r:id="rId26"/>
    <p:sldId id="274" r:id="rId27"/>
    <p:sldId id="285" r:id="rId28"/>
    <p:sldId id="258" r:id="rId29"/>
    <p:sldId id="279" r:id="rId30"/>
    <p:sldId id="280" r:id="rId31"/>
    <p:sldId id="281" r:id="rId32"/>
    <p:sldId id="282" r:id="rId33"/>
    <p:sldId id="283" r:id="rId34"/>
    <p:sldId id="259" r:id="rId35"/>
    <p:sldId id="277" r:id="rId3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6EB6"/>
    <a:srgbClr val="134589"/>
    <a:srgbClr val="21B2A8"/>
    <a:srgbClr val="DB5C57"/>
    <a:srgbClr val="9AC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1477BE-C664-AE68-B782-73EEF04C87E3}" v="5" dt="2025-02-25T15:25:12.5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>
      <p:cViewPr varScale="1">
        <p:scale>
          <a:sx n="64" d="100"/>
          <a:sy n="64" d="100"/>
        </p:scale>
        <p:origin x="672" y="-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theme" Target="theme/theme1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line Marchal" userId="S::celine.marchal_dgov.be#ext#@prvlimburg.onmicrosoft.com::96effb02-8f71-424b-ac83-22b0a3b503ca" providerId="AD" clId="Web-{C409AC71-E041-1897-9ADA-B46A4649EC92}"/>
    <pc:docChg chg="addSld modSld">
      <pc:chgData name="Céline Marchal" userId="S::celine.marchal_dgov.be#ext#@prvlimburg.onmicrosoft.com::96effb02-8f71-424b-ac83-22b0a3b503ca" providerId="AD" clId="Web-{C409AC71-E041-1897-9ADA-B46A4649EC92}" dt="2025-02-21T20:34:52.973" v="87" actId="14100"/>
      <pc:docMkLst>
        <pc:docMk/>
      </pc:docMkLst>
      <pc:sldChg chg="addSp modSp">
        <pc:chgData name="Céline Marchal" userId="S::celine.marchal_dgov.be#ext#@prvlimburg.onmicrosoft.com::96effb02-8f71-424b-ac83-22b0a3b503ca" providerId="AD" clId="Web-{C409AC71-E041-1897-9ADA-B46A4649EC92}" dt="2025-02-21T20:34:52.973" v="87" actId="14100"/>
        <pc:sldMkLst>
          <pc:docMk/>
          <pc:sldMk cId="3289635950" sldId="265"/>
        </pc:sldMkLst>
        <pc:spChg chg="mod">
          <ac:chgData name="Céline Marchal" userId="S::celine.marchal_dgov.be#ext#@prvlimburg.onmicrosoft.com::96effb02-8f71-424b-ac83-22b0a3b503ca" providerId="AD" clId="Web-{C409AC71-E041-1897-9ADA-B46A4649EC92}" dt="2025-02-21T20:34:37.426" v="84" actId="20577"/>
          <ac:spMkLst>
            <pc:docMk/>
            <pc:sldMk cId="3289635950" sldId="265"/>
            <ac:spMk id="5" creationId="{00000000-0000-0000-0000-000000000000}"/>
          </ac:spMkLst>
        </pc:spChg>
        <pc:picChg chg="add mod">
          <ac:chgData name="Céline Marchal" userId="S::celine.marchal_dgov.be#ext#@prvlimburg.onmicrosoft.com::96effb02-8f71-424b-ac83-22b0a3b503ca" providerId="AD" clId="Web-{C409AC71-E041-1897-9ADA-B46A4649EC92}" dt="2025-02-21T20:34:52.973" v="87" actId="14100"/>
          <ac:picMkLst>
            <pc:docMk/>
            <pc:sldMk cId="3289635950" sldId="265"/>
            <ac:picMk id="2" creationId="{C56F0C18-8611-CE77-9506-C97570348B28}"/>
          </ac:picMkLst>
        </pc:picChg>
      </pc:sldChg>
      <pc:sldChg chg="modSp new">
        <pc:chgData name="Céline Marchal" userId="S::celine.marchal_dgov.be#ext#@prvlimburg.onmicrosoft.com::96effb02-8f71-424b-ac83-22b0a3b503ca" providerId="AD" clId="Web-{C409AC71-E041-1897-9ADA-B46A4649EC92}" dt="2025-02-21T20:28:36.566" v="82" actId="20577"/>
        <pc:sldMkLst>
          <pc:docMk/>
          <pc:sldMk cId="98711204" sldId="285"/>
        </pc:sldMkLst>
        <pc:spChg chg="mod">
          <ac:chgData name="Céline Marchal" userId="S::celine.marchal_dgov.be#ext#@prvlimburg.onmicrosoft.com::96effb02-8f71-424b-ac83-22b0a3b503ca" providerId="AD" clId="Web-{C409AC71-E041-1897-9ADA-B46A4649EC92}" dt="2025-02-21T20:25:20.169" v="10" actId="1076"/>
          <ac:spMkLst>
            <pc:docMk/>
            <pc:sldMk cId="98711204" sldId="285"/>
            <ac:spMk id="2" creationId="{2009E4A8-DE2C-22AA-3DC1-C55FAF5DE3E2}"/>
          </ac:spMkLst>
        </pc:spChg>
        <pc:spChg chg="mod">
          <ac:chgData name="Céline Marchal" userId="S::celine.marchal_dgov.be#ext#@prvlimburg.onmicrosoft.com::96effb02-8f71-424b-ac83-22b0a3b503ca" providerId="AD" clId="Web-{C409AC71-E041-1897-9ADA-B46A4649EC92}" dt="2025-02-21T20:28:36.566" v="82" actId="20577"/>
          <ac:spMkLst>
            <pc:docMk/>
            <pc:sldMk cId="98711204" sldId="285"/>
            <ac:spMk id="3" creationId="{0CE06E51-5854-5133-06D9-3B0BB5F13DED}"/>
          </ac:spMkLst>
        </pc:spChg>
      </pc:sldChg>
    </pc:docChg>
  </pc:docChgLst>
  <pc:docChgLst>
    <pc:chgData name="Céline Marchal" userId="S::celine.marchal_dgov.be#ext#@prvlimburg.onmicrosoft.com::96effb02-8f71-424b-ac83-22b0a3b503ca" providerId="AD" clId="Web-{2B1477BE-C664-AE68-B782-73EEF04C87E3}"/>
    <pc:docChg chg="modSld">
      <pc:chgData name="Céline Marchal" userId="S::celine.marchal_dgov.be#ext#@prvlimburg.onmicrosoft.com::96effb02-8f71-424b-ac83-22b0a3b503ca" providerId="AD" clId="Web-{2B1477BE-C664-AE68-B782-73EEF04C87E3}" dt="2025-02-25T15:25:12.597" v="3" actId="20577"/>
      <pc:docMkLst>
        <pc:docMk/>
      </pc:docMkLst>
      <pc:sldChg chg="modSp">
        <pc:chgData name="Céline Marchal" userId="S::celine.marchal_dgov.be#ext#@prvlimburg.onmicrosoft.com::96effb02-8f71-424b-ac83-22b0a3b503ca" providerId="AD" clId="Web-{2B1477BE-C664-AE68-B782-73EEF04C87E3}" dt="2025-02-25T15:24:29.455" v="0" actId="20577"/>
        <pc:sldMkLst>
          <pc:docMk/>
          <pc:sldMk cId="3388373346" sldId="262"/>
        </pc:sldMkLst>
        <pc:spChg chg="mod">
          <ac:chgData name="Céline Marchal" userId="S::celine.marchal_dgov.be#ext#@prvlimburg.onmicrosoft.com::96effb02-8f71-424b-ac83-22b0a3b503ca" providerId="AD" clId="Web-{2B1477BE-C664-AE68-B782-73EEF04C87E3}" dt="2025-02-25T15:24:29.455" v="0" actId="20577"/>
          <ac:spMkLst>
            <pc:docMk/>
            <pc:sldMk cId="3388373346" sldId="262"/>
            <ac:spMk id="5" creationId="{00000000-0000-0000-0000-000000000000}"/>
          </ac:spMkLst>
        </pc:spChg>
      </pc:sldChg>
      <pc:sldChg chg="modSp">
        <pc:chgData name="Céline Marchal" userId="S::celine.marchal_dgov.be#ext#@prvlimburg.onmicrosoft.com::96effb02-8f71-424b-ac83-22b0a3b503ca" providerId="AD" clId="Web-{2B1477BE-C664-AE68-B782-73EEF04C87E3}" dt="2025-02-25T15:25:04.815" v="2" actId="20577"/>
        <pc:sldMkLst>
          <pc:docMk/>
          <pc:sldMk cId="3670766106" sldId="267"/>
        </pc:sldMkLst>
        <pc:spChg chg="mod">
          <ac:chgData name="Céline Marchal" userId="S::celine.marchal_dgov.be#ext#@prvlimburg.onmicrosoft.com::96effb02-8f71-424b-ac83-22b0a3b503ca" providerId="AD" clId="Web-{2B1477BE-C664-AE68-B782-73EEF04C87E3}" dt="2025-02-25T15:25:04.815" v="2" actId="20577"/>
          <ac:spMkLst>
            <pc:docMk/>
            <pc:sldMk cId="3670766106" sldId="267"/>
            <ac:spMk id="5" creationId="{00000000-0000-0000-0000-000000000000}"/>
          </ac:spMkLst>
        </pc:spChg>
      </pc:sldChg>
      <pc:sldChg chg="modSp">
        <pc:chgData name="Céline Marchal" userId="S::celine.marchal_dgov.be#ext#@prvlimburg.onmicrosoft.com::96effb02-8f71-424b-ac83-22b0a3b503ca" providerId="AD" clId="Web-{2B1477BE-C664-AE68-B782-73EEF04C87E3}" dt="2025-02-25T15:25:12.597" v="3" actId="20577"/>
        <pc:sldMkLst>
          <pc:docMk/>
          <pc:sldMk cId="3970056250" sldId="284"/>
        </pc:sldMkLst>
        <pc:spChg chg="mod">
          <ac:chgData name="Céline Marchal" userId="S::celine.marchal_dgov.be#ext#@prvlimburg.onmicrosoft.com::96effb02-8f71-424b-ac83-22b0a3b503ca" providerId="AD" clId="Web-{2B1477BE-C664-AE68-B782-73EEF04C87E3}" dt="2025-02-25T15:25:12.597" v="3" actId="20577"/>
          <ac:spMkLst>
            <pc:docMk/>
            <pc:sldMk cId="3970056250" sldId="284"/>
            <ac:spMk id="5" creationId="{180A0B1C-56E5-AAE1-22EE-98976D8A8324}"/>
          </ac:spMkLst>
        </pc:spChg>
      </pc:sldChg>
    </pc:docChg>
  </pc:docChgLst>
  <pc:docChgLst>
    <pc:chgData name="Céline Marchal" userId="31a2e576-2b9d-4b59-8fdf-9712e6206610" providerId="ADAL" clId="{E7EBCDC2-3C9B-4C9A-B92F-286DC9B03D4C}"/>
    <pc:docChg chg="custSel addSld delSld modSld">
      <pc:chgData name="Céline Marchal" userId="31a2e576-2b9d-4b59-8fdf-9712e6206610" providerId="ADAL" clId="{E7EBCDC2-3C9B-4C9A-B92F-286DC9B03D4C}" dt="2025-02-21T11:32:23.981" v="1279" actId="13926"/>
      <pc:docMkLst>
        <pc:docMk/>
      </pc:docMkLst>
      <pc:sldChg chg="modSp mod">
        <pc:chgData name="Céline Marchal" userId="31a2e576-2b9d-4b59-8fdf-9712e6206610" providerId="ADAL" clId="{E7EBCDC2-3C9B-4C9A-B92F-286DC9B03D4C}" dt="2025-02-20T22:08:50.098" v="13" actId="20577"/>
        <pc:sldMkLst>
          <pc:docMk/>
          <pc:sldMk cId="1944971734" sldId="260"/>
        </pc:sldMkLst>
        <pc:spChg chg="mod">
          <ac:chgData name="Céline Marchal" userId="31a2e576-2b9d-4b59-8fdf-9712e6206610" providerId="ADAL" clId="{E7EBCDC2-3C9B-4C9A-B92F-286DC9B03D4C}" dt="2025-02-20T22:08:50.098" v="13" actId="20577"/>
          <ac:spMkLst>
            <pc:docMk/>
            <pc:sldMk cId="1944971734" sldId="260"/>
            <ac:spMk id="5" creationId="{00000000-0000-0000-0000-000000000000}"/>
          </ac:spMkLst>
        </pc:spChg>
      </pc:sldChg>
      <pc:sldChg chg="delSp modSp mod">
        <pc:chgData name="Céline Marchal" userId="31a2e576-2b9d-4b59-8fdf-9712e6206610" providerId="ADAL" clId="{E7EBCDC2-3C9B-4C9A-B92F-286DC9B03D4C}" dt="2025-02-20T22:10:13.007" v="53" actId="6549"/>
        <pc:sldMkLst>
          <pc:docMk/>
          <pc:sldMk cId="1748746243" sldId="261"/>
        </pc:sldMkLst>
        <pc:spChg chg="mod">
          <ac:chgData name="Céline Marchal" userId="31a2e576-2b9d-4b59-8fdf-9712e6206610" providerId="ADAL" clId="{E7EBCDC2-3C9B-4C9A-B92F-286DC9B03D4C}" dt="2025-02-20T22:10:13.007" v="53" actId="6549"/>
          <ac:spMkLst>
            <pc:docMk/>
            <pc:sldMk cId="1748746243" sldId="261"/>
            <ac:spMk id="6" creationId="{00000000-0000-0000-0000-000000000000}"/>
          </ac:spMkLst>
        </pc:spChg>
        <pc:picChg chg="del">
          <ac:chgData name="Céline Marchal" userId="31a2e576-2b9d-4b59-8fdf-9712e6206610" providerId="ADAL" clId="{E7EBCDC2-3C9B-4C9A-B92F-286DC9B03D4C}" dt="2025-02-20T22:09:45.881" v="52" actId="478"/>
          <ac:picMkLst>
            <pc:docMk/>
            <pc:sldMk cId="1748746243" sldId="261"/>
            <ac:picMk id="2" creationId="{00000000-0000-0000-0000-000000000000}"/>
          </ac:picMkLst>
        </pc:picChg>
      </pc:sldChg>
      <pc:sldChg chg="modSp mod">
        <pc:chgData name="Céline Marchal" userId="31a2e576-2b9d-4b59-8fdf-9712e6206610" providerId="ADAL" clId="{E7EBCDC2-3C9B-4C9A-B92F-286DC9B03D4C}" dt="2025-02-20T22:13:57.492" v="461" actId="20577"/>
        <pc:sldMkLst>
          <pc:docMk/>
          <pc:sldMk cId="3388373346" sldId="262"/>
        </pc:sldMkLst>
        <pc:spChg chg="mod">
          <ac:chgData name="Céline Marchal" userId="31a2e576-2b9d-4b59-8fdf-9712e6206610" providerId="ADAL" clId="{E7EBCDC2-3C9B-4C9A-B92F-286DC9B03D4C}" dt="2025-02-20T22:13:57.492" v="461" actId="20577"/>
          <ac:spMkLst>
            <pc:docMk/>
            <pc:sldMk cId="3388373346" sldId="262"/>
            <ac:spMk id="5" creationId="{00000000-0000-0000-0000-000000000000}"/>
          </ac:spMkLst>
        </pc:spChg>
      </pc:sldChg>
      <pc:sldChg chg="modSp mod">
        <pc:chgData name="Céline Marchal" userId="31a2e576-2b9d-4b59-8fdf-9712e6206610" providerId="ADAL" clId="{E7EBCDC2-3C9B-4C9A-B92F-286DC9B03D4C}" dt="2025-02-20T22:13:39.645" v="414" actId="5793"/>
        <pc:sldMkLst>
          <pc:docMk/>
          <pc:sldMk cId="1075013409" sldId="264"/>
        </pc:sldMkLst>
        <pc:spChg chg="mod">
          <ac:chgData name="Céline Marchal" userId="31a2e576-2b9d-4b59-8fdf-9712e6206610" providerId="ADAL" clId="{E7EBCDC2-3C9B-4C9A-B92F-286DC9B03D4C}" dt="2025-02-20T22:13:39.645" v="414" actId="5793"/>
          <ac:spMkLst>
            <pc:docMk/>
            <pc:sldMk cId="1075013409" sldId="264"/>
            <ac:spMk id="5" creationId="{00000000-0000-0000-0000-000000000000}"/>
          </ac:spMkLst>
        </pc:spChg>
      </pc:sldChg>
      <pc:sldChg chg="modSp mod">
        <pc:chgData name="Céline Marchal" userId="31a2e576-2b9d-4b59-8fdf-9712e6206610" providerId="ADAL" clId="{E7EBCDC2-3C9B-4C9A-B92F-286DC9B03D4C}" dt="2025-02-20T22:14:47.631" v="492" actId="20577"/>
        <pc:sldMkLst>
          <pc:docMk/>
          <pc:sldMk cId="207625966" sldId="266"/>
        </pc:sldMkLst>
        <pc:spChg chg="mod">
          <ac:chgData name="Céline Marchal" userId="31a2e576-2b9d-4b59-8fdf-9712e6206610" providerId="ADAL" clId="{E7EBCDC2-3C9B-4C9A-B92F-286DC9B03D4C}" dt="2025-02-20T22:14:47.631" v="492" actId="20577"/>
          <ac:spMkLst>
            <pc:docMk/>
            <pc:sldMk cId="207625966" sldId="266"/>
            <ac:spMk id="5" creationId="{00000000-0000-0000-0000-000000000000}"/>
          </ac:spMkLst>
        </pc:spChg>
      </pc:sldChg>
      <pc:sldChg chg="modSp mod">
        <pc:chgData name="Céline Marchal" userId="31a2e576-2b9d-4b59-8fdf-9712e6206610" providerId="ADAL" clId="{E7EBCDC2-3C9B-4C9A-B92F-286DC9B03D4C}" dt="2025-02-20T22:15:01.231" v="509" actId="20577"/>
        <pc:sldMkLst>
          <pc:docMk/>
          <pc:sldMk cId="3670766106" sldId="267"/>
        </pc:sldMkLst>
        <pc:spChg chg="mod">
          <ac:chgData name="Céline Marchal" userId="31a2e576-2b9d-4b59-8fdf-9712e6206610" providerId="ADAL" clId="{E7EBCDC2-3C9B-4C9A-B92F-286DC9B03D4C}" dt="2025-02-20T22:15:01.231" v="509" actId="20577"/>
          <ac:spMkLst>
            <pc:docMk/>
            <pc:sldMk cId="3670766106" sldId="267"/>
            <ac:spMk id="5" creationId="{00000000-0000-0000-0000-000000000000}"/>
          </ac:spMkLst>
        </pc:spChg>
      </pc:sldChg>
      <pc:sldChg chg="modSp mod">
        <pc:chgData name="Céline Marchal" userId="31a2e576-2b9d-4b59-8fdf-9712e6206610" providerId="ADAL" clId="{E7EBCDC2-3C9B-4C9A-B92F-286DC9B03D4C}" dt="2025-02-21T11:15:59.905" v="598" actId="113"/>
        <pc:sldMkLst>
          <pc:docMk/>
          <pc:sldMk cId="2760946705" sldId="268"/>
        </pc:sldMkLst>
        <pc:spChg chg="mod">
          <ac:chgData name="Céline Marchal" userId="31a2e576-2b9d-4b59-8fdf-9712e6206610" providerId="ADAL" clId="{E7EBCDC2-3C9B-4C9A-B92F-286DC9B03D4C}" dt="2025-02-21T11:15:59.905" v="598" actId="113"/>
          <ac:spMkLst>
            <pc:docMk/>
            <pc:sldMk cId="2760946705" sldId="268"/>
            <ac:spMk id="5" creationId="{00000000-0000-0000-0000-000000000000}"/>
          </ac:spMkLst>
        </pc:spChg>
      </pc:sldChg>
      <pc:sldChg chg="modSp mod">
        <pc:chgData name="Céline Marchal" userId="31a2e576-2b9d-4b59-8fdf-9712e6206610" providerId="ADAL" clId="{E7EBCDC2-3C9B-4C9A-B92F-286DC9B03D4C}" dt="2025-02-21T11:14:14.762" v="561" actId="20577"/>
        <pc:sldMkLst>
          <pc:docMk/>
          <pc:sldMk cId="451645808" sldId="269"/>
        </pc:sldMkLst>
        <pc:spChg chg="mod">
          <ac:chgData name="Céline Marchal" userId="31a2e576-2b9d-4b59-8fdf-9712e6206610" providerId="ADAL" clId="{E7EBCDC2-3C9B-4C9A-B92F-286DC9B03D4C}" dt="2025-02-21T11:14:14.762" v="561" actId="20577"/>
          <ac:spMkLst>
            <pc:docMk/>
            <pc:sldMk cId="451645808" sldId="269"/>
            <ac:spMk id="3" creationId="{00000000-0000-0000-0000-000000000000}"/>
          </ac:spMkLst>
        </pc:spChg>
        <pc:picChg chg="mod">
          <ac:chgData name="Céline Marchal" userId="31a2e576-2b9d-4b59-8fdf-9712e6206610" providerId="ADAL" clId="{E7EBCDC2-3C9B-4C9A-B92F-286DC9B03D4C}" dt="2025-02-20T22:10:43.491" v="56" actId="1076"/>
          <ac:picMkLst>
            <pc:docMk/>
            <pc:sldMk cId="451645808" sldId="269"/>
            <ac:picMk id="6" creationId="{00000000-0000-0000-0000-000000000000}"/>
          </ac:picMkLst>
        </pc:picChg>
      </pc:sldChg>
      <pc:sldChg chg="modSp mod">
        <pc:chgData name="Céline Marchal" userId="31a2e576-2b9d-4b59-8fdf-9712e6206610" providerId="ADAL" clId="{E7EBCDC2-3C9B-4C9A-B92F-286DC9B03D4C}" dt="2025-02-21T11:18:30.663" v="640" actId="113"/>
        <pc:sldMkLst>
          <pc:docMk/>
          <pc:sldMk cId="3019197089" sldId="270"/>
        </pc:sldMkLst>
        <pc:spChg chg="mod">
          <ac:chgData name="Céline Marchal" userId="31a2e576-2b9d-4b59-8fdf-9712e6206610" providerId="ADAL" clId="{E7EBCDC2-3C9B-4C9A-B92F-286DC9B03D4C}" dt="2025-02-21T11:18:30.663" v="640" actId="113"/>
          <ac:spMkLst>
            <pc:docMk/>
            <pc:sldMk cId="3019197089" sldId="270"/>
            <ac:spMk id="4" creationId="{00000000-0000-0000-0000-000000000000}"/>
          </ac:spMkLst>
        </pc:spChg>
        <pc:spChg chg="mod">
          <ac:chgData name="Céline Marchal" userId="31a2e576-2b9d-4b59-8fdf-9712e6206610" providerId="ADAL" clId="{E7EBCDC2-3C9B-4C9A-B92F-286DC9B03D4C}" dt="2025-02-21T11:16:30.633" v="602" actId="20577"/>
          <ac:spMkLst>
            <pc:docMk/>
            <pc:sldMk cId="3019197089" sldId="270"/>
            <ac:spMk id="5" creationId="{00000000-0000-0000-0000-000000000000}"/>
          </ac:spMkLst>
        </pc:spChg>
      </pc:sldChg>
      <pc:sldChg chg="modSp mod">
        <pc:chgData name="Céline Marchal" userId="31a2e576-2b9d-4b59-8fdf-9712e6206610" providerId="ADAL" clId="{E7EBCDC2-3C9B-4C9A-B92F-286DC9B03D4C}" dt="2025-02-21T11:24:19.631" v="906" actId="1076"/>
        <pc:sldMkLst>
          <pc:docMk/>
          <pc:sldMk cId="2052498022" sldId="271"/>
        </pc:sldMkLst>
        <pc:spChg chg="mod">
          <ac:chgData name="Céline Marchal" userId="31a2e576-2b9d-4b59-8fdf-9712e6206610" providerId="ADAL" clId="{E7EBCDC2-3C9B-4C9A-B92F-286DC9B03D4C}" dt="2025-02-21T11:24:19.631" v="906" actId="1076"/>
          <ac:spMkLst>
            <pc:docMk/>
            <pc:sldMk cId="2052498022" sldId="271"/>
            <ac:spMk id="5" creationId="{00000000-0000-0000-0000-000000000000}"/>
          </ac:spMkLst>
        </pc:spChg>
      </pc:sldChg>
      <pc:sldChg chg="modSp mod">
        <pc:chgData name="Céline Marchal" userId="31a2e576-2b9d-4b59-8fdf-9712e6206610" providerId="ADAL" clId="{E7EBCDC2-3C9B-4C9A-B92F-286DC9B03D4C}" dt="2025-02-21T11:25:18.823" v="941" actId="20577"/>
        <pc:sldMkLst>
          <pc:docMk/>
          <pc:sldMk cId="2520621575" sldId="272"/>
        </pc:sldMkLst>
        <pc:spChg chg="mod">
          <ac:chgData name="Céline Marchal" userId="31a2e576-2b9d-4b59-8fdf-9712e6206610" providerId="ADAL" clId="{E7EBCDC2-3C9B-4C9A-B92F-286DC9B03D4C}" dt="2025-02-21T11:25:18.823" v="941" actId="20577"/>
          <ac:spMkLst>
            <pc:docMk/>
            <pc:sldMk cId="2520621575" sldId="272"/>
            <ac:spMk id="4" creationId="{00000000-0000-0000-0000-000000000000}"/>
          </ac:spMkLst>
        </pc:spChg>
        <pc:spChg chg="mod">
          <ac:chgData name="Céline Marchal" userId="31a2e576-2b9d-4b59-8fdf-9712e6206610" providerId="ADAL" clId="{E7EBCDC2-3C9B-4C9A-B92F-286DC9B03D4C}" dt="2025-02-21T11:25:09.246" v="940" actId="1076"/>
          <ac:spMkLst>
            <pc:docMk/>
            <pc:sldMk cId="2520621575" sldId="272"/>
            <ac:spMk id="5" creationId="{00000000-0000-0000-0000-000000000000}"/>
          </ac:spMkLst>
        </pc:spChg>
      </pc:sldChg>
      <pc:sldChg chg="modSp mod">
        <pc:chgData name="Céline Marchal" userId="31a2e576-2b9d-4b59-8fdf-9712e6206610" providerId="ADAL" clId="{E7EBCDC2-3C9B-4C9A-B92F-286DC9B03D4C}" dt="2025-02-20T22:16:01.457" v="551" actId="20577"/>
        <pc:sldMkLst>
          <pc:docMk/>
          <pc:sldMk cId="2041824208" sldId="273"/>
        </pc:sldMkLst>
        <pc:spChg chg="mod">
          <ac:chgData name="Céline Marchal" userId="31a2e576-2b9d-4b59-8fdf-9712e6206610" providerId="ADAL" clId="{E7EBCDC2-3C9B-4C9A-B92F-286DC9B03D4C}" dt="2025-02-20T22:16:01.457" v="551" actId="20577"/>
          <ac:spMkLst>
            <pc:docMk/>
            <pc:sldMk cId="2041824208" sldId="273"/>
            <ac:spMk id="5" creationId="{00000000-0000-0000-0000-000000000000}"/>
          </ac:spMkLst>
        </pc:spChg>
      </pc:sldChg>
      <pc:sldChg chg="modSp mod">
        <pc:chgData name="Céline Marchal" userId="31a2e576-2b9d-4b59-8fdf-9712e6206610" providerId="ADAL" clId="{E7EBCDC2-3C9B-4C9A-B92F-286DC9B03D4C}" dt="2025-02-21T11:32:23.981" v="1279" actId="13926"/>
        <pc:sldMkLst>
          <pc:docMk/>
          <pc:sldMk cId="2448054806" sldId="274"/>
        </pc:sldMkLst>
        <pc:spChg chg="mod">
          <ac:chgData name="Céline Marchal" userId="31a2e576-2b9d-4b59-8fdf-9712e6206610" providerId="ADAL" clId="{E7EBCDC2-3C9B-4C9A-B92F-286DC9B03D4C}" dt="2025-02-21T11:32:23.981" v="1279" actId="13926"/>
          <ac:spMkLst>
            <pc:docMk/>
            <pc:sldMk cId="2448054806" sldId="274"/>
            <ac:spMk id="5" creationId="{00000000-0000-0000-0000-000000000000}"/>
          </ac:spMkLst>
        </pc:spChg>
      </pc:sldChg>
      <pc:sldChg chg="del">
        <pc:chgData name="Céline Marchal" userId="31a2e576-2b9d-4b59-8fdf-9712e6206610" providerId="ADAL" clId="{E7EBCDC2-3C9B-4C9A-B92F-286DC9B03D4C}" dt="2025-02-20T22:12:51.047" v="379" actId="47"/>
        <pc:sldMkLst>
          <pc:docMk/>
          <pc:sldMk cId="475058410" sldId="275"/>
        </pc:sldMkLst>
      </pc:sldChg>
      <pc:sldChg chg="del">
        <pc:chgData name="Céline Marchal" userId="31a2e576-2b9d-4b59-8fdf-9712e6206610" providerId="ADAL" clId="{E7EBCDC2-3C9B-4C9A-B92F-286DC9B03D4C}" dt="2025-02-20T22:16:23.547" v="554" actId="47"/>
        <pc:sldMkLst>
          <pc:docMk/>
          <pc:sldMk cId="55685762" sldId="276"/>
        </pc:sldMkLst>
      </pc:sldChg>
      <pc:sldChg chg="modSp mod">
        <pc:chgData name="Céline Marchal" userId="31a2e576-2b9d-4b59-8fdf-9712e6206610" providerId="ADAL" clId="{E7EBCDC2-3C9B-4C9A-B92F-286DC9B03D4C}" dt="2025-02-20T22:17:41.880" v="559" actId="14100"/>
        <pc:sldMkLst>
          <pc:docMk/>
          <pc:sldMk cId="2760769929" sldId="277"/>
        </pc:sldMkLst>
        <pc:spChg chg="mod">
          <ac:chgData name="Céline Marchal" userId="31a2e576-2b9d-4b59-8fdf-9712e6206610" providerId="ADAL" clId="{E7EBCDC2-3C9B-4C9A-B92F-286DC9B03D4C}" dt="2025-02-20T22:17:41.880" v="559" actId="14100"/>
          <ac:spMkLst>
            <pc:docMk/>
            <pc:sldMk cId="2760769929" sldId="277"/>
            <ac:spMk id="4" creationId="{00000000-0000-0000-0000-000000000000}"/>
          </ac:spMkLst>
        </pc:spChg>
      </pc:sldChg>
      <pc:sldChg chg="modSp mod">
        <pc:chgData name="Céline Marchal" userId="31a2e576-2b9d-4b59-8fdf-9712e6206610" providerId="ADAL" clId="{E7EBCDC2-3C9B-4C9A-B92F-286DC9B03D4C}" dt="2025-02-20T22:16:56.174" v="556" actId="1076"/>
        <pc:sldMkLst>
          <pc:docMk/>
          <pc:sldMk cId="3008772058" sldId="279"/>
        </pc:sldMkLst>
        <pc:spChg chg="mod">
          <ac:chgData name="Céline Marchal" userId="31a2e576-2b9d-4b59-8fdf-9712e6206610" providerId="ADAL" clId="{E7EBCDC2-3C9B-4C9A-B92F-286DC9B03D4C}" dt="2025-02-20T22:16:45.757" v="555" actId="20577"/>
          <ac:spMkLst>
            <pc:docMk/>
            <pc:sldMk cId="3008772058" sldId="279"/>
            <ac:spMk id="5" creationId="{00000000-0000-0000-0000-000000000000}"/>
          </ac:spMkLst>
        </pc:spChg>
        <pc:picChg chg="mod">
          <ac:chgData name="Céline Marchal" userId="31a2e576-2b9d-4b59-8fdf-9712e6206610" providerId="ADAL" clId="{E7EBCDC2-3C9B-4C9A-B92F-286DC9B03D4C}" dt="2025-02-20T22:16:56.174" v="556" actId="1076"/>
          <ac:picMkLst>
            <pc:docMk/>
            <pc:sldMk cId="3008772058" sldId="279"/>
            <ac:picMk id="6" creationId="{00000000-0000-0000-0000-000000000000}"/>
          </ac:picMkLst>
        </pc:picChg>
      </pc:sldChg>
      <pc:sldChg chg="addSp modSp add mod">
        <pc:chgData name="Céline Marchal" userId="31a2e576-2b9d-4b59-8fdf-9712e6206610" providerId="ADAL" clId="{E7EBCDC2-3C9B-4C9A-B92F-286DC9B03D4C}" dt="2025-02-21T11:31:55.984" v="1278" actId="1076"/>
        <pc:sldMkLst>
          <pc:docMk/>
          <pc:sldMk cId="3970056250" sldId="284"/>
        </pc:sldMkLst>
        <pc:spChg chg="add">
          <ac:chgData name="Céline Marchal" userId="31a2e576-2b9d-4b59-8fdf-9712e6206610" providerId="ADAL" clId="{E7EBCDC2-3C9B-4C9A-B92F-286DC9B03D4C}" dt="2025-02-21T11:31:31.002" v="1274" actId="11529"/>
          <ac:spMkLst>
            <pc:docMk/>
            <pc:sldMk cId="3970056250" sldId="284"/>
            <ac:spMk id="2" creationId="{E5C8003A-2A80-C529-026B-23878A603B43}"/>
          </ac:spMkLst>
        </pc:spChg>
        <pc:spChg chg="add mod">
          <ac:chgData name="Céline Marchal" userId="31a2e576-2b9d-4b59-8fdf-9712e6206610" providerId="ADAL" clId="{E7EBCDC2-3C9B-4C9A-B92F-286DC9B03D4C}" dt="2025-02-21T11:31:55.984" v="1278" actId="1076"/>
          <ac:spMkLst>
            <pc:docMk/>
            <pc:sldMk cId="3970056250" sldId="284"/>
            <ac:spMk id="3" creationId="{6B29B007-CAC9-3CE7-178F-474968432B95}"/>
          </ac:spMkLst>
        </pc:spChg>
        <pc:spChg chg="mod">
          <ac:chgData name="Céline Marchal" userId="31a2e576-2b9d-4b59-8fdf-9712e6206610" providerId="ADAL" clId="{E7EBCDC2-3C9B-4C9A-B92F-286DC9B03D4C}" dt="2025-02-21T11:28:15.368" v="1007" actId="20577"/>
          <ac:spMkLst>
            <pc:docMk/>
            <pc:sldMk cId="3970056250" sldId="284"/>
            <ac:spMk id="4" creationId="{0D7818CC-C015-4989-9767-217CD05F1E72}"/>
          </ac:spMkLst>
        </pc:spChg>
        <pc:spChg chg="mod">
          <ac:chgData name="Céline Marchal" userId="31a2e576-2b9d-4b59-8fdf-9712e6206610" providerId="ADAL" clId="{E7EBCDC2-3C9B-4C9A-B92F-286DC9B03D4C}" dt="2025-02-21T11:31:02.537" v="1273" actId="20577"/>
          <ac:spMkLst>
            <pc:docMk/>
            <pc:sldMk cId="3970056250" sldId="284"/>
            <ac:spMk id="5" creationId="{180A0B1C-56E5-AAE1-22EE-98976D8A8324}"/>
          </ac:spMkLst>
        </pc:spChg>
        <pc:spChg chg="add mod">
          <ac:chgData name="Céline Marchal" userId="31a2e576-2b9d-4b59-8fdf-9712e6206610" providerId="ADAL" clId="{E7EBCDC2-3C9B-4C9A-B92F-286DC9B03D4C}" dt="2025-02-21T11:31:52.472" v="1277" actId="1076"/>
          <ac:spMkLst>
            <pc:docMk/>
            <pc:sldMk cId="3970056250" sldId="284"/>
            <ac:spMk id="6" creationId="{48414ACD-8F9E-5B5E-7D27-2B47335B8F2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4685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AE1556D5-314B-F748-8960-41FF0D41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DF351529-CC3B-0E49-BA21-2DF3D7A9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25625"/>
            <a:ext cx="9810750" cy="41751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47070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0E27782F-597F-3242-BB21-B5645D206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AB6F8405-8F63-7C42-9846-C85252296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26053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6A8270FA-DB73-274C-9405-180EAD77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1709738"/>
            <a:ext cx="10133012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6491D31-A7B7-6F43-89F1-BD60C89C1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4436" y="4589463"/>
            <a:ext cx="10133013" cy="14364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724594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2DEC796-7C04-E14E-A920-4B458815E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3050" y="1825625"/>
            <a:ext cx="4872038" cy="420027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D8CE4EE2-FD3F-FE44-9A3B-28CF8E0DC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1762" y="1825625"/>
            <a:ext cx="4872038" cy="420027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97469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2170208-0948-AB4C-9D03-24F20F372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41462" y="1681163"/>
            <a:ext cx="4813299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7336AC18-73E7-2A46-BED6-D99587948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41461" y="2505075"/>
            <a:ext cx="4813298" cy="342938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0" name="Tijdelijke aanduiding voor tekst 4">
            <a:extLst>
              <a:ext uri="{FF2B5EF4-FFF2-40B4-BE49-F238E27FC236}">
                <a16:creationId xmlns:a16="http://schemas.microsoft.com/office/drawing/2014/main" id="{68D2618B-84D3-6942-9485-ADCCED96A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4761" y="1681163"/>
            <a:ext cx="500062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F12EBF6D-FA6C-AF44-846D-056AF4956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4760" y="2505075"/>
            <a:ext cx="5000627" cy="342938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3170418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00932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96F7307-389C-E14B-81E5-2F576EA8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97550" y="2057400"/>
            <a:ext cx="555625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778FA5-D53D-B84C-9513-791EF378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2737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50352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252A90-DAEB-5544-8140-58667E548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>
              <a:buClr>
                <a:srgbClr val="08A5B5"/>
              </a:buClr>
              <a:defRPr sz="3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08A5B5"/>
              </a:buClr>
              <a:defRPr sz="28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08A5B5"/>
              </a:buClr>
              <a:defRPr sz="2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08A5B5"/>
              </a:buClr>
              <a:defRPr sz="20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08A5B5"/>
              </a:buClr>
              <a:defRPr sz="20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1D9E72AF-6307-744D-89AF-90670014C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1297" y="2057400"/>
            <a:ext cx="326072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4972151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AE1556D5-314B-F748-8960-41FF0D41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DF351529-CC3B-0E49-BA21-2DF3D7A9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25625"/>
            <a:ext cx="9810750" cy="41751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87652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0E27782F-597F-3242-BB21-B5645D206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AB6F8405-8F63-7C42-9846-C85252296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05681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43027E37-7CA9-D44A-9390-C95FD330E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7451" y="4600864"/>
            <a:ext cx="10515600" cy="904876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05857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6A8270FA-DB73-274C-9405-180EAD77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1709738"/>
            <a:ext cx="10133012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6491D31-A7B7-6F43-89F1-BD60C89C1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4436" y="4589463"/>
            <a:ext cx="10133013" cy="14181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0294326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2DEC796-7C04-E14E-A920-4B458815E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3050" y="1825625"/>
            <a:ext cx="4872038" cy="4172839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D8CE4EE2-FD3F-FE44-9A3B-28CF8E0DC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1762" y="1825625"/>
            <a:ext cx="4872038" cy="4172839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386321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2170208-0948-AB4C-9D03-24F20F372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41462" y="1681163"/>
            <a:ext cx="4813299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7336AC18-73E7-2A46-BED6-D99587948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41461" y="2505075"/>
            <a:ext cx="4813298" cy="3493389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0" name="Tijdelijke aanduiding voor tekst 4">
            <a:extLst>
              <a:ext uri="{FF2B5EF4-FFF2-40B4-BE49-F238E27FC236}">
                <a16:creationId xmlns:a16="http://schemas.microsoft.com/office/drawing/2014/main" id="{68D2618B-84D3-6942-9485-ADCCED96A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4761" y="1681163"/>
            <a:ext cx="500062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F12EBF6D-FA6C-AF44-846D-056AF4956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4760" y="2505075"/>
            <a:ext cx="5000627" cy="3493389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170141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571652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96F7307-389C-E14B-81E5-2F576EA8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97550" y="2057400"/>
            <a:ext cx="555625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778FA5-D53D-B84C-9513-791EF378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2737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960319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252A90-DAEB-5544-8140-58667E548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>
              <a:buClr>
                <a:srgbClr val="08A5B5"/>
              </a:buClr>
              <a:defRPr sz="3200"/>
            </a:lvl1pPr>
            <a:lvl2pPr>
              <a:buClr>
                <a:srgbClr val="08A5B5"/>
              </a:buClr>
              <a:defRPr sz="2800"/>
            </a:lvl2pPr>
            <a:lvl3pPr>
              <a:buClr>
                <a:srgbClr val="08A5B5"/>
              </a:buClr>
              <a:defRPr sz="2400"/>
            </a:lvl3pPr>
            <a:lvl4pPr>
              <a:buClr>
                <a:srgbClr val="08A5B5"/>
              </a:buClr>
              <a:defRPr sz="2000"/>
            </a:lvl4pPr>
            <a:lvl5pPr>
              <a:buClr>
                <a:srgbClr val="08A5B5"/>
              </a:buCl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1D9E72AF-6307-744D-89AF-90670014C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1297" y="2057400"/>
            <a:ext cx="326072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4253474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AE1556D5-314B-F748-8960-41FF0D41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DF351529-CC3B-0E49-BA21-2DF3D7A9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25625"/>
            <a:ext cx="9810750" cy="41751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165072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0E27782F-597F-3242-BB21-B5645D206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AB6F8405-8F63-7C42-9846-C85252296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326314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6A8270FA-DB73-274C-9405-180EAD77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1709738"/>
            <a:ext cx="10133012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6491D31-A7B7-6F43-89F1-BD60C89C1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4436" y="4589464"/>
            <a:ext cx="10133013" cy="1419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589996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2DEC796-7C04-E14E-A920-4B458815E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3050" y="1825625"/>
            <a:ext cx="4872038" cy="415426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D8CE4EE2-FD3F-FE44-9A3B-28CF8E0DC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1762" y="1825625"/>
            <a:ext cx="4872038" cy="415426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31083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43027E37-7CA9-D44A-9390-C95FD330E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93550"/>
            <a:ext cx="11206162" cy="904876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437BFE0B-55C7-D849-A8F9-3692FC34515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4533754"/>
            <a:ext cx="11206163" cy="1090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BE" dirty="0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11682886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2170208-0948-AB4C-9D03-24F20F372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1623" y="1681163"/>
            <a:ext cx="478313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7336AC18-73E7-2A46-BED6-D99587948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71621" y="2505075"/>
            <a:ext cx="4783138" cy="34893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0" name="Tijdelijke aanduiding voor tekst 4">
            <a:extLst>
              <a:ext uri="{FF2B5EF4-FFF2-40B4-BE49-F238E27FC236}">
                <a16:creationId xmlns:a16="http://schemas.microsoft.com/office/drawing/2014/main" id="{68D2618B-84D3-6942-9485-ADCCED96A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4761" y="1681163"/>
            <a:ext cx="500062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F12EBF6D-FA6C-AF44-846D-056AF4956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4760" y="2505075"/>
            <a:ext cx="5000627" cy="34893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790277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130785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96F7307-389C-E14B-81E5-2F576EA8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97550" y="2057400"/>
            <a:ext cx="555625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778FA5-D53D-B84C-9513-791EF378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2737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3485740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252A90-DAEB-5544-8140-58667E548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08A5B5"/>
              </a:buClr>
              <a:buNone/>
              <a:defRPr sz="3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08A5B5"/>
              </a:buClr>
              <a:defRPr sz="2800"/>
            </a:lvl2pPr>
            <a:lvl3pPr>
              <a:buClr>
                <a:srgbClr val="08A5B5"/>
              </a:buClr>
              <a:defRPr sz="2400"/>
            </a:lvl3pPr>
            <a:lvl4pPr>
              <a:buClr>
                <a:srgbClr val="08A5B5"/>
              </a:buClr>
              <a:defRPr sz="2000"/>
            </a:lvl4pPr>
            <a:lvl5pPr>
              <a:buClr>
                <a:srgbClr val="08A5B5"/>
              </a:buCl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1D9E72AF-6307-744D-89AF-90670014C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1297" y="2057400"/>
            <a:ext cx="326072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70957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AE1556D5-314B-F748-8960-41FF0D41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DF351529-CC3B-0E49-BA21-2DF3D7A9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25625"/>
            <a:ext cx="9810750" cy="41751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728843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0E27782F-597F-3242-BB21-B5645D206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AB6F8405-8F63-7C42-9846-C85252296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612516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6A8270FA-DB73-274C-9405-180EAD77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1709738"/>
            <a:ext cx="10133012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6491D31-A7B7-6F43-89F1-BD60C89C1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4436" y="4589463"/>
            <a:ext cx="10133013" cy="1404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7228621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2DEC796-7C04-E14E-A920-4B458815E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3050" y="1825625"/>
            <a:ext cx="4872038" cy="415426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D8CE4EE2-FD3F-FE44-9A3B-28CF8E0DC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1762" y="1825625"/>
            <a:ext cx="4872038" cy="415426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558868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2170208-0948-AB4C-9D03-24F20F372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1623" y="1681163"/>
            <a:ext cx="478313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7336AC18-73E7-2A46-BED6-D99587948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71621" y="2505075"/>
            <a:ext cx="4783138" cy="34893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0" name="Tijdelijke aanduiding voor tekst 4">
            <a:extLst>
              <a:ext uri="{FF2B5EF4-FFF2-40B4-BE49-F238E27FC236}">
                <a16:creationId xmlns:a16="http://schemas.microsoft.com/office/drawing/2014/main" id="{68D2618B-84D3-6942-9485-ADCCED96A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4761" y="1681163"/>
            <a:ext cx="500062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F12EBF6D-FA6C-AF44-846D-056AF4956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4760" y="2505075"/>
            <a:ext cx="5000627" cy="34893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3490161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01608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454297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454297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1192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96F7307-389C-E14B-81E5-2F576EA8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97550" y="2057400"/>
            <a:ext cx="555625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778FA5-D53D-B84C-9513-791EF378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2737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045285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252A90-DAEB-5544-8140-58667E548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>
              <a:buClr>
                <a:srgbClr val="08A5B5"/>
              </a:buClr>
              <a:defRPr sz="3200"/>
            </a:lvl1pPr>
            <a:lvl2pPr>
              <a:buClr>
                <a:srgbClr val="08A5B5"/>
              </a:buClr>
              <a:defRPr sz="2800"/>
            </a:lvl2pPr>
            <a:lvl3pPr>
              <a:buClr>
                <a:srgbClr val="08A5B5"/>
              </a:buClr>
              <a:defRPr sz="2400"/>
            </a:lvl3pPr>
            <a:lvl4pPr>
              <a:buClr>
                <a:srgbClr val="08A5B5"/>
              </a:buClr>
              <a:defRPr sz="2000"/>
            </a:lvl4pPr>
            <a:lvl5pPr>
              <a:buClr>
                <a:srgbClr val="08A5B5"/>
              </a:buCl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1D9E72AF-6307-744D-89AF-90670014C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1297" y="2057400"/>
            <a:ext cx="326072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474697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990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510449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508997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202041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9678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261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960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1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9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182" y="-709182"/>
            <a:ext cx="12238182" cy="917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7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7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98202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de stijl te bewerken</a:t>
            </a:r>
            <a:endParaRPr lang="en-GB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498202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43" y="-566058"/>
            <a:ext cx="11843657" cy="888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87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1" r:id="rId5"/>
    <p:sldLayoutId id="214748371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134589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-642366"/>
            <a:ext cx="12457176" cy="934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45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73" r:id="rId4"/>
    <p:sldLayoutId id="2147483674" r:id="rId5"/>
    <p:sldLayoutId id="2147483675" r:id="rId6"/>
    <p:sldLayoutId id="2147483677" r:id="rId7"/>
    <p:sldLayoutId id="214748367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-594360"/>
            <a:ext cx="12435840" cy="93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662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6" y="-638628"/>
            <a:ext cx="12462158" cy="93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9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114"/>
            <a:ext cx="12395200" cy="92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446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view.officeapps.live.com/op/view.aspx?src=https%3A%2F%2Fwww.interregmeuserhine.eu%2Fmedia%2Fqq1ezmsm%2Fcost-calculation-tool-v-22-07-2024.xlsx&amp;wdOrigin=BROWSELINK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terregmeuserhine.eu/en/downloads/" TargetMode="Externa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16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Categories</a:t>
            </a:r>
            <a:br>
              <a:rPr lang="de-DE" dirty="0"/>
            </a:br>
            <a:r>
              <a:rPr lang="de-DE" dirty="0"/>
              <a:t>Office </a:t>
            </a:r>
            <a:r>
              <a:rPr lang="de-DE" dirty="0" err="1"/>
              <a:t>and</a:t>
            </a:r>
            <a:r>
              <a:rPr lang="de-DE" dirty="0"/>
              <a:t> Administration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Flat Rate </a:t>
            </a:r>
            <a:r>
              <a:rPr lang="de-DE" dirty="0" err="1"/>
              <a:t>for</a:t>
            </a:r>
            <a:r>
              <a:rPr lang="de-DE" dirty="0"/>
              <a:t>:</a:t>
            </a:r>
          </a:p>
          <a:p>
            <a:r>
              <a:rPr lang="de-DE" dirty="0"/>
              <a:t>Office </a:t>
            </a:r>
            <a:r>
              <a:rPr lang="de-DE" dirty="0" err="1"/>
              <a:t>Rent</a:t>
            </a:r>
            <a:endParaRPr lang="de-DE" dirty="0"/>
          </a:p>
          <a:p>
            <a:r>
              <a:rPr lang="de-DE" dirty="0"/>
              <a:t>Utilities (</a:t>
            </a:r>
            <a:r>
              <a:rPr lang="de-DE" dirty="0" err="1"/>
              <a:t>electricity</a:t>
            </a:r>
            <a:r>
              <a:rPr lang="de-DE" dirty="0"/>
              <a:t>, </a:t>
            </a:r>
            <a:r>
              <a:rPr lang="de-DE" dirty="0" err="1"/>
              <a:t>heating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water</a:t>
            </a:r>
            <a:r>
              <a:rPr lang="de-DE" dirty="0"/>
              <a:t>)</a:t>
            </a:r>
          </a:p>
          <a:p>
            <a:r>
              <a:rPr lang="de-DE" dirty="0"/>
              <a:t>IT </a:t>
            </a:r>
            <a:r>
              <a:rPr lang="de-DE" dirty="0" err="1"/>
              <a:t>systems</a:t>
            </a:r>
            <a:endParaRPr lang="de-DE" dirty="0"/>
          </a:p>
          <a:p>
            <a:r>
              <a:rPr lang="de-DE" dirty="0"/>
              <a:t>…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15 % on </a:t>
            </a:r>
            <a:r>
              <a:rPr lang="de-DE" dirty="0" err="1"/>
              <a:t>staff</a:t>
            </a:r>
            <a:r>
              <a:rPr lang="de-DE" dirty="0"/>
              <a:t> </a:t>
            </a:r>
            <a:r>
              <a:rPr lang="de-DE" dirty="0" err="1"/>
              <a:t>costs</a:t>
            </a:r>
            <a:r>
              <a:rPr lang="de-DE" dirty="0"/>
              <a:t> in </a:t>
            </a:r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option</a:t>
            </a:r>
            <a:r>
              <a:rPr lang="de-DE" dirty="0"/>
              <a:t> 1</a:t>
            </a:r>
            <a:br>
              <a:rPr lang="de-DE" dirty="0"/>
            </a:br>
            <a:r>
              <a:rPr lang="de-DE" dirty="0"/>
              <a:t>7 % on </a:t>
            </a:r>
            <a:r>
              <a:rPr lang="de-DE" dirty="0" err="1"/>
              <a:t>direct</a:t>
            </a:r>
            <a:r>
              <a:rPr lang="de-DE" dirty="0"/>
              <a:t> </a:t>
            </a:r>
            <a:r>
              <a:rPr lang="de-DE" dirty="0" err="1"/>
              <a:t>costs</a:t>
            </a:r>
            <a:r>
              <a:rPr lang="de-DE" dirty="0"/>
              <a:t> in </a:t>
            </a:r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option</a:t>
            </a:r>
            <a:r>
              <a:rPr lang="de-DE" dirty="0"/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207625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Categories</a:t>
            </a:r>
            <a:br>
              <a:rPr lang="de-DE" dirty="0"/>
            </a:br>
            <a:r>
              <a:rPr lang="de-DE" dirty="0"/>
              <a:t>Travel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Accomodation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0" indent="0">
              <a:buNone/>
            </a:pPr>
            <a:r>
              <a:rPr lang="de-DE" dirty="0" err="1"/>
              <a:t>Flate</a:t>
            </a:r>
            <a:r>
              <a:rPr lang="de-DE" dirty="0"/>
              <a:t> Rate </a:t>
            </a:r>
            <a:r>
              <a:rPr lang="de-DE" dirty="0" err="1"/>
              <a:t>for</a:t>
            </a:r>
            <a:r>
              <a:rPr lang="de-DE" dirty="0"/>
              <a:t>:</a:t>
            </a:r>
          </a:p>
          <a:p>
            <a:r>
              <a:rPr lang="de-DE" dirty="0"/>
              <a:t>Travel </a:t>
            </a:r>
            <a:r>
              <a:rPr lang="de-DE" dirty="0" err="1"/>
              <a:t>costs</a:t>
            </a:r>
            <a:endParaRPr lang="de-DE" dirty="0"/>
          </a:p>
          <a:p>
            <a:r>
              <a:rPr lang="de-DE" dirty="0" err="1">
                <a:latin typeface="Open Sans"/>
                <a:ea typeface="Open Sans"/>
                <a:cs typeface="Open Sans"/>
              </a:rPr>
              <a:t>Cost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dirty="0" err="1">
                <a:latin typeface="Open Sans"/>
                <a:ea typeface="Open Sans"/>
                <a:cs typeface="Open Sans"/>
              </a:rPr>
              <a:t>of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dirty="0" err="1">
                <a:latin typeface="Open Sans"/>
                <a:ea typeface="Open Sans"/>
                <a:cs typeface="Open Sans"/>
              </a:rPr>
              <a:t>meals</a:t>
            </a:r>
            <a:endParaRPr lang="de-DE" dirty="0" err="1"/>
          </a:p>
          <a:p>
            <a:r>
              <a:rPr lang="de-DE" dirty="0">
                <a:latin typeface="Open Sans"/>
                <a:ea typeface="Open Sans"/>
                <a:cs typeface="Open Sans"/>
              </a:rPr>
              <a:t>Visa </a:t>
            </a:r>
            <a:r>
              <a:rPr lang="de-DE" dirty="0" err="1">
                <a:latin typeface="Open Sans"/>
                <a:ea typeface="Open Sans"/>
                <a:cs typeface="Open Sans"/>
              </a:rPr>
              <a:t>costs</a:t>
            </a:r>
            <a:r>
              <a:rPr lang="de-DE" dirty="0">
                <a:latin typeface="Open Sans"/>
                <a:ea typeface="Open Sans"/>
                <a:cs typeface="Open Sans"/>
              </a:rPr>
              <a:t> and </a:t>
            </a:r>
            <a:r>
              <a:rPr lang="de-DE" dirty="0" err="1">
                <a:latin typeface="Open Sans"/>
                <a:ea typeface="Open Sans"/>
                <a:cs typeface="Open Sans"/>
              </a:rPr>
              <a:t>daily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dirty="0" err="1">
                <a:latin typeface="Open Sans"/>
                <a:ea typeface="Open Sans"/>
                <a:cs typeface="Open Sans"/>
              </a:rPr>
              <a:t>Allowance</a:t>
            </a:r>
            <a:endParaRPr lang="de-DE" dirty="0">
              <a:latin typeface="Open Sans"/>
              <a:ea typeface="Open Sans"/>
              <a:cs typeface="Open Sans"/>
            </a:endParaRPr>
          </a:p>
          <a:p>
            <a:r>
              <a:rPr lang="de-DE" dirty="0" err="1"/>
              <a:t>Accomodation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1,5 % on </a:t>
            </a:r>
            <a:r>
              <a:rPr lang="de-DE" dirty="0" err="1"/>
              <a:t>staff</a:t>
            </a:r>
            <a:r>
              <a:rPr lang="de-DE" dirty="0"/>
              <a:t> </a:t>
            </a:r>
            <a:r>
              <a:rPr lang="de-DE" dirty="0" err="1"/>
              <a:t>costs</a:t>
            </a:r>
            <a:r>
              <a:rPr lang="de-DE" dirty="0"/>
              <a:t> in </a:t>
            </a:r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options</a:t>
            </a:r>
            <a:r>
              <a:rPr lang="de-DE" dirty="0"/>
              <a:t> 1 and 2</a:t>
            </a:r>
          </a:p>
        </p:txBody>
      </p:sp>
    </p:spTree>
    <p:extLst>
      <p:ext uri="{BB962C8B-B14F-4D97-AF65-F5344CB8AC3E}">
        <p14:creationId xmlns:p14="http://schemas.microsoft.com/office/powerpoint/2010/main" val="3670766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Categories</a:t>
            </a:r>
            <a:br>
              <a:rPr lang="de-DE" dirty="0"/>
            </a:br>
            <a:r>
              <a:rPr lang="de-DE" dirty="0" err="1"/>
              <a:t>External</a:t>
            </a:r>
            <a:r>
              <a:rPr lang="de-DE" dirty="0"/>
              <a:t> Expertise </a:t>
            </a:r>
            <a:r>
              <a:rPr lang="de-DE" dirty="0" err="1"/>
              <a:t>and</a:t>
            </a:r>
            <a:r>
              <a:rPr lang="de-DE" dirty="0"/>
              <a:t> Services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/>
              <a:t>Examples</a:t>
            </a:r>
            <a:r>
              <a:rPr lang="de-DE" dirty="0"/>
              <a:t>:</a:t>
            </a:r>
          </a:p>
          <a:p>
            <a:r>
              <a:rPr lang="de-DE" dirty="0"/>
              <a:t>Studies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surveys</a:t>
            </a:r>
            <a:endParaRPr lang="de-DE" dirty="0"/>
          </a:p>
          <a:p>
            <a:r>
              <a:rPr lang="de-DE" dirty="0"/>
              <a:t>Translations</a:t>
            </a:r>
          </a:p>
          <a:p>
            <a:r>
              <a:rPr lang="de-DE" dirty="0"/>
              <a:t>Communication </a:t>
            </a:r>
            <a:r>
              <a:rPr lang="de-DE" dirty="0" err="1"/>
              <a:t>items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activities</a:t>
            </a:r>
            <a:endParaRPr lang="de-DE" dirty="0"/>
          </a:p>
          <a:p>
            <a:r>
              <a:rPr lang="de-DE" dirty="0"/>
              <a:t>Services </a:t>
            </a:r>
            <a:r>
              <a:rPr lang="de-DE" dirty="0" err="1"/>
              <a:t>related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events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meetings</a:t>
            </a:r>
            <a:endParaRPr lang="de-DE" dirty="0"/>
          </a:p>
          <a:p>
            <a:r>
              <a:rPr lang="de-DE" dirty="0"/>
              <a:t>…</a:t>
            </a:r>
          </a:p>
          <a:p>
            <a:pPr marL="0" indent="0">
              <a:buNone/>
            </a:pPr>
            <a:r>
              <a:rPr lang="de-DE" dirty="0" err="1"/>
              <a:t>Applies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options</a:t>
            </a:r>
            <a:r>
              <a:rPr lang="de-DE" dirty="0"/>
              <a:t> 1,2 and 4</a:t>
            </a:r>
          </a:p>
          <a:p>
            <a:pPr marL="0" indent="0">
              <a:buNone/>
            </a:pPr>
            <a:r>
              <a:rPr lang="de-DE" b="1" dirty="0" err="1"/>
              <a:t>Reminder</a:t>
            </a:r>
            <a:r>
              <a:rPr lang="de-DE" dirty="0"/>
              <a:t>: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invoices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partners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0946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Categories</a:t>
            </a:r>
            <a:br>
              <a:rPr lang="de-DE" dirty="0"/>
            </a:br>
            <a:r>
              <a:rPr lang="de-DE" dirty="0"/>
              <a:t>Equipment </a:t>
            </a:r>
            <a:r>
              <a:rPr lang="de-DE" sz="2800" b="0" dirty="0">
                <a:solidFill>
                  <a:schemeClr val="tx1"/>
                </a:solidFill>
              </a:rPr>
              <a:t>(</a:t>
            </a:r>
            <a:r>
              <a:rPr lang="de-DE" sz="2800" b="0" dirty="0" err="1">
                <a:solidFill>
                  <a:schemeClr val="tx1"/>
                </a:solidFill>
              </a:rPr>
              <a:t>applies</a:t>
            </a:r>
            <a:r>
              <a:rPr lang="de-DE" sz="2800" b="0" dirty="0">
                <a:solidFill>
                  <a:schemeClr val="tx1"/>
                </a:solidFill>
              </a:rPr>
              <a:t> </a:t>
            </a:r>
            <a:r>
              <a:rPr lang="de-DE" sz="2800" b="0" dirty="0" err="1">
                <a:solidFill>
                  <a:schemeClr val="tx1"/>
                </a:solidFill>
              </a:rPr>
              <a:t>to</a:t>
            </a:r>
            <a:r>
              <a:rPr lang="de-DE" sz="2800" b="0" dirty="0">
                <a:solidFill>
                  <a:schemeClr val="tx1"/>
                </a:solidFill>
              </a:rPr>
              <a:t> </a:t>
            </a:r>
            <a:r>
              <a:rPr lang="de-DE" sz="2800" b="0" dirty="0" err="1">
                <a:solidFill>
                  <a:schemeClr val="tx1"/>
                </a:solidFill>
              </a:rPr>
              <a:t>option</a:t>
            </a:r>
            <a:r>
              <a:rPr lang="de-DE" sz="2800" b="0" dirty="0">
                <a:solidFill>
                  <a:schemeClr val="tx1"/>
                </a:solidFill>
              </a:rPr>
              <a:t> 1, 2 and 4)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Equipment costs include expenditure to finance the purchase, rent or lease of equipment by a</a:t>
            </a:r>
          </a:p>
          <a:p>
            <a:pPr marL="0" indent="0" algn="ctr">
              <a:buNone/>
            </a:pPr>
            <a:r>
              <a:rPr lang="en-US" dirty="0"/>
              <a:t>beneficiary, </a:t>
            </a:r>
            <a:r>
              <a:rPr lang="en-US" b="1" dirty="0"/>
              <a:t>necessary to achieve the objectives of the project</a:t>
            </a:r>
            <a:r>
              <a:rPr lang="en-US" dirty="0"/>
              <a:t>.”</a:t>
            </a:r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Distinction to be made between </a:t>
            </a:r>
          </a:p>
          <a:p>
            <a:r>
              <a:rPr lang="en-US" b="1" dirty="0"/>
              <a:t>Consumables</a:t>
            </a:r>
            <a:r>
              <a:rPr lang="en-US" dirty="0"/>
              <a:t>: can only be used once in a production process</a:t>
            </a:r>
          </a:p>
          <a:p>
            <a:r>
              <a:rPr lang="en-US" b="1" dirty="0"/>
              <a:t>Non-consumables</a:t>
            </a:r>
            <a:r>
              <a:rPr lang="en-US" dirty="0"/>
              <a:t>: can be used several times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9197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Categories</a:t>
            </a:r>
            <a:br>
              <a:rPr lang="de-DE" dirty="0"/>
            </a:br>
            <a:r>
              <a:rPr lang="de-DE" dirty="0"/>
              <a:t>Equipment – Non-</a:t>
            </a:r>
            <a:r>
              <a:rPr lang="de-DE" dirty="0" err="1"/>
              <a:t>consumables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1543050" y="1690688"/>
            <a:ext cx="9810750" cy="4175125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depreciation</a:t>
            </a:r>
            <a:r>
              <a:rPr lang="de-DE" dirty="0"/>
              <a:t> </a:t>
            </a:r>
            <a:r>
              <a:rPr lang="de-DE" dirty="0" err="1"/>
              <a:t>needed</a:t>
            </a:r>
            <a:r>
              <a:rPr lang="de-DE" dirty="0"/>
              <a:t>,</a:t>
            </a:r>
          </a:p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purchase</a:t>
            </a:r>
            <a:r>
              <a:rPr lang="de-DE" dirty="0"/>
              <a:t> </a:t>
            </a:r>
            <a:r>
              <a:rPr lang="de-DE" dirty="0" err="1"/>
              <a:t>value</a:t>
            </a:r>
            <a:r>
              <a:rPr lang="de-DE" dirty="0"/>
              <a:t> (excl. VAT) </a:t>
            </a:r>
            <a:r>
              <a:rPr lang="de-DE" dirty="0" err="1"/>
              <a:t>doesn‘t</a:t>
            </a:r>
            <a:r>
              <a:rPr lang="de-DE" dirty="0"/>
              <a:t> </a:t>
            </a:r>
            <a:r>
              <a:rPr lang="de-DE" dirty="0" err="1"/>
              <a:t>exceed</a:t>
            </a:r>
            <a:r>
              <a:rPr lang="de-DE" dirty="0"/>
              <a:t> € 10,000</a:t>
            </a:r>
          </a:p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economic</a:t>
            </a:r>
            <a:r>
              <a:rPr lang="de-DE" dirty="0"/>
              <a:t> </a:t>
            </a:r>
            <a:r>
              <a:rPr lang="de-DE" dirty="0" err="1"/>
              <a:t>lifetime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not </a:t>
            </a:r>
            <a:r>
              <a:rPr lang="de-DE" dirty="0" err="1"/>
              <a:t>exceed</a:t>
            </a:r>
            <a:r>
              <a:rPr lang="de-DE" dirty="0"/>
              <a:t> </a:t>
            </a:r>
            <a:r>
              <a:rPr lang="de-DE" dirty="0" err="1"/>
              <a:t>three</a:t>
            </a:r>
            <a:r>
              <a:rPr lang="de-DE" dirty="0"/>
              <a:t> </a:t>
            </a:r>
            <a:r>
              <a:rPr lang="de-DE" dirty="0" err="1"/>
              <a:t>years</a:t>
            </a:r>
            <a:endParaRPr lang="de-DE" dirty="0"/>
          </a:p>
          <a:p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equipment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exclusively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depreciation</a:t>
            </a:r>
            <a:r>
              <a:rPr lang="de-DE" dirty="0"/>
              <a:t> </a:t>
            </a:r>
            <a:r>
              <a:rPr lang="de-DE" dirty="0" err="1"/>
              <a:t>period</a:t>
            </a:r>
            <a:r>
              <a:rPr lang="de-DE" dirty="0"/>
              <a:t> </a:t>
            </a:r>
            <a:r>
              <a:rPr lang="de-DE" dirty="0" err="1"/>
              <a:t>shorter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duration</a:t>
            </a:r>
            <a:endParaRPr lang="de-DE" dirty="0"/>
          </a:p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project‘s</a:t>
            </a:r>
            <a:r>
              <a:rPr lang="de-DE" dirty="0"/>
              <a:t> </a:t>
            </a:r>
            <a:r>
              <a:rPr lang="de-DE" dirty="0" err="1"/>
              <a:t>direct</a:t>
            </a:r>
            <a:r>
              <a:rPr lang="de-DE" dirty="0"/>
              <a:t> </a:t>
            </a:r>
            <a:r>
              <a:rPr lang="de-DE" dirty="0" err="1"/>
              <a:t>outcome</a:t>
            </a:r>
            <a:r>
              <a:rPr lang="de-DE" dirty="0"/>
              <a:t> (e. g. </a:t>
            </a:r>
            <a:r>
              <a:rPr lang="de-DE" dirty="0" err="1"/>
              <a:t>equipment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developing</a:t>
            </a:r>
            <a:r>
              <a:rPr lang="de-DE" dirty="0"/>
              <a:t> a prototype)</a:t>
            </a:r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r>
              <a:rPr lang="de-DE" u="sng" dirty="0" err="1"/>
              <a:t>For</a:t>
            </a:r>
            <a:r>
              <a:rPr lang="de-DE" u="sng" dirty="0"/>
              <a:t> all </a:t>
            </a:r>
            <a:r>
              <a:rPr lang="de-DE" u="sng" dirty="0" err="1"/>
              <a:t>other</a:t>
            </a:r>
            <a:r>
              <a:rPr lang="de-DE" u="sng" dirty="0"/>
              <a:t> </a:t>
            </a:r>
            <a:r>
              <a:rPr lang="de-DE" u="sng" dirty="0" err="1"/>
              <a:t>cases</a:t>
            </a:r>
            <a:r>
              <a:rPr lang="de-DE" u="sng" dirty="0"/>
              <a:t>, </a:t>
            </a:r>
            <a:r>
              <a:rPr lang="de-DE" u="sng" dirty="0" err="1"/>
              <a:t>depreciation</a:t>
            </a:r>
            <a:r>
              <a:rPr lang="de-DE" u="sng" dirty="0"/>
              <a:t> </a:t>
            </a:r>
            <a:r>
              <a:rPr lang="de-DE" u="sng" dirty="0" err="1"/>
              <a:t>is</a:t>
            </a:r>
            <a:r>
              <a:rPr lang="de-DE" u="sng" dirty="0"/>
              <a:t> </a:t>
            </a:r>
            <a:r>
              <a:rPr lang="de-DE" u="sng" dirty="0" err="1"/>
              <a:t>required</a:t>
            </a:r>
            <a:r>
              <a:rPr lang="de-DE" u="sng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524980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Categories</a:t>
            </a:r>
            <a:br>
              <a:rPr lang="de-DE" dirty="0"/>
            </a:br>
            <a:r>
              <a:rPr lang="de-DE" dirty="0"/>
              <a:t>Infrastructure and </a:t>
            </a:r>
            <a:r>
              <a:rPr lang="de-DE" dirty="0" err="1"/>
              <a:t>works</a:t>
            </a:r>
            <a:r>
              <a:rPr lang="de-DE" dirty="0"/>
              <a:t> </a:t>
            </a:r>
            <a:r>
              <a:rPr lang="de-DE" sz="2800" b="0" dirty="0">
                <a:solidFill>
                  <a:schemeClr val="tx1"/>
                </a:solidFill>
              </a:rPr>
              <a:t>(</a:t>
            </a:r>
            <a:r>
              <a:rPr lang="de-DE" sz="2800" b="0" dirty="0" err="1">
                <a:solidFill>
                  <a:schemeClr val="tx1"/>
                </a:solidFill>
              </a:rPr>
              <a:t>applies</a:t>
            </a:r>
            <a:r>
              <a:rPr lang="de-DE" sz="2800" b="0" dirty="0">
                <a:solidFill>
                  <a:schemeClr val="tx1"/>
                </a:solidFill>
              </a:rPr>
              <a:t> </a:t>
            </a:r>
            <a:r>
              <a:rPr lang="de-DE" sz="2800" b="0" dirty="0" err="1">
                <a:solidFill>
                  <a:schemeClr val="tx1"/>
                </a:solidFill>
              </a:rPr>
              <a:t>to</a:t>
            </a:r>
            <a:r>
              <a:rPr lang="de-DE" sz="2800" b="0" dirty="0">
                <a:solidFill>
                  <a:schemeClr val="tx1"/>
                </a:solidFill>
              </a:rPr>
              <a:t> </a:t>
            </a:r>
            <a:r>
              <a:rPr lang="de-DE" sz="2800" b="0" dirty="0" err="1">
                <a:solidFill>
                  <a:schemeClr val="tx1"/>
                </a:solidFill>
              </a:rPr>
              <a:t>option</a:t>
            </a:r>
            <a:r>
              <a:rPr lang="de-DE" sz="2800" b="0" dirty="0">
                <a:solidFill>
                  <a:schemeClr val="tx1"/>
                </a:solidFill>
              </a:rPr>
              <a:t> 1,2 and 4)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1543050" y="2004529"/>
            <a:ext cx="9810750" cy="4175125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Limited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following</a:t>
            </a:r>
            <a:r>
              <a:rPr lang="de-DE" dirty="0"/>
              <a:t> </a:t>
            </a:r>
            <a:r>
              <a:rPr lang="de-DE" dirty="0" err="1"/>
              <a:t>items</a:t>
            </a:r>
            <a:r>
              <a:rPr lang="de-DE" dirty="0"/>
              <a:t>:</a:t>
            </a:r>
          </a:p>
          <a:p>
            <a:r>
              <a:rPr lang="de-DE" dirty="0" err="1"/>
              <a:t>Purchase</a:t>
            </a:r>
            <a:r>
              <a:rPr lang="de-DE" dirty="0"/>
              <a:t> of </a:t>
            </a:r>
            <a:r>
              <a:rPr lang="de-DE" dirty="0" err="1"/>
              <a:t>land</a:t>
            </a:r>
            <a:endParaRPr lang="de-DE" dirty="0"/>
          </a:p>
          <a:p>
            <a:r>
              <a:rPr lang="de-DE" dirty="0"/>
              <a:t>Building </a:t>
            </a:r>
            <a:r>
              <a:rPr lang="de-DE" dirty="0" err="1"/>
              <a:t>permits</a:t>
            </a:r>
            <a:endParaRPr lang="de-DE" dirty="0"/>
          </a:p>
          <a:p>
            <a:r>
              <a:rPr lang="de-DE" dirty="0"/>
              <a:t>Building material</a:t>
            </a:r>
          </a:p>
          <a:p>
            <a:r>
              <a:rPr lang="de-DE" dirty="0"/>
              <a:t>Labour</a:t>
            </a:r>
          </a:p>
          <a:p>
            <a:r>
              <a:rPr lang="de-DE" dirty="0" err="1"/>
              <a:t>Specialised</a:t>
            </a:r>
            <a:r>
              <a:rPr lang="de-DE" dirty="0"/>
              <a:t> </a:t>
            </a:r>
            <a:r>
              <a:rPr lang="de-DE" dirty="0" err="1"/>
              <a:t>interventions</a:t>
            </a:r>
            <a:r>
              <a:rPr lang="de-DE" dirty="0"/>
              <a:t> 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u="sng" dirty="0" err="1"/>
              <a:t>Only</a:t>
            </a:r>
            <a:r>
              <a:rPr lang="de-DE" u="sng" dirty="0"/>
              <a:t> </a:t>
            </a:r>
            <a:r>
              <a:rPr lang="de-DE" u="sng" dirty="0" err="1"/>
              <a:t>eligible</a:t>
            </a:r>
            <a:r>
              <a:rPr lang="de-DE" u="sng" dirty="0"/>
              <a:t> </a:t>
            </a:r>
            <a:r>
              <a:rPr lang="de-DE" u="sng" dirty="0" err="1"/>
              <a:t>if</a:t>
            </a:r>
            <a:r>
              <a:rPr lang="de-DE" u="sng" dirty="0"/>
              <a:t> </a:t>
            </a:r>
            <a:r>
              <a:rPr lang="de-DE" u="sng" dirty="0" err="1"/>
              <a:t>directly</a:t>
            </a:r>
            <a:r>
              <a:rPr lang="de-DE" u="sng" dirty="0"/>
              <a:t> </a:t>
            </a:r>
            <a:r>
              <a:rPr lang="de-DE" u="sng" dirty="0" err="1"/>
              <a:t>linked</a:t>
            </a:r>
            <a:r>
              <a:rPr lang="de-DE" u="sng" dirty="0"/>
              <a:t> </a:t>
            </a:r>
            <a:r>
              <a:rPr lang="de-DE" u="sng" dirty="0" err="1"/>
              <a:t>to</a:t>
            </a:r>
            <a:r>
              <a:rPr lang="de-DE" u="sng" dirty="0"/>
              <a:t> </a:t>
            </a:r>
            <a:r>
              <a:rPr lang="de-DE" u="sng" dirty="0" err="1"/>
              <a:t>the</a:t>
            </a:r>
            <a:r>
              <a:rPr lang="de-DE" u="sng" dirty="0"/>
              <a:t> </a:t>
            </a:r>
            <a:r>
              <a:rPr lang="de-DE" u="sng" dirty="0" err="1"/>
              <a:t>project‘s</a:t>
            </a:r>
            <a:r>
              <a:rPr lang="de-DE" u="sng" dirty="0"/>
              <a:t> </a:t>
            </a:r>
            <a:r>
              <a:rPr lang="de-DE" u="sng" dirty="0" err="1"/>
              <a:t>goal</a:t>
            </a:r>
            <a:r>
              <a:rPr lang="de-DE" u="sng" dirty="0"/>
              <a:t>!</a:t>
            </a:r>
          </a:p>
        </p:txBody>
      </p:sp>
      <p:sp>
        <p:nvSpPr>
          <p:cNvPr id="2" name="Rechteck 1"/>
          <p:cNvSpPr/>
          <p:nvPr/>
        </p:nvSpPr>
        <p:spPr>
          <a:xfrm>
            <a:off x="8696960" y="3017520"/>
            <a:ext cx="1920240" cy="9753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Contact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your</a:t>
            </a:r>
            <a:r>
              <a:rPr lang="de-DE" dirty="0">
                <a:solidFill>
                  <a:schemeClr val="tx1"/>
                </a:solidFill>
              </a:rPr>
              <a:t> Regional </a:t>
            </a:r>
            <a:r>
              <a:rPr lang="de-DE" dirty="0" err="1">
                <a:solidFill>
                  <a:schemeClr val="tx1"/>
                </a:solidFill>
              </a:rPr>
              <a:t>Antenna</a:t>
            </a:r>
            <a:r>
              <a:rPr lang="de-DE" dirty="0">
                <a:solidFill>
                  <a:schemeClr val="tx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20621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0D5BD-7D3A-E9E6-9FA4-FC329FFE1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D7818CC-C015-4989-9767-217CD05F1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Voucher </a:t>
            </a:r>
            <a:r>
              <a:rPr lang="de-DE" dirty="0" err="1"/>
              <a:t>schemes</a:t>
            </a: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80A0B1C-56E5-AAE1-22EE-98976D8A83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r>
              <a:rPr lang="de-DE" dirty="0"/>
              <a:t>Use </a:t>
            </a:r>
            <a:r>
              <a:rPr lang="de-DE" dirty="0" err="1"/>
              <a:t>of</a:t>
            </a:r>
            <a:r>
              <a:rPr lang="de-DE" dirty="0"/>
              <a:t> lump sums in </a:t>
            </a:r>
            <a:r>
              <a:rPr lang="de-DE" dirty="0" err="1"/>
              <a:t>voucher</a:t>
            </a:r>
            <a:r>
              <a:rPr lang="de-DE" dirty="0"/>
              <a:t> </a:t>
            </a:r>
            <a:r>
              <a:rPr lang="de-DE" dirty="0" err="1"/>
              <a:t>schemes</a:t>
            </a:r>
            <a:r>
              <a:rPr lang="de-DE" dirty="0"/>
              <a:t> </a:t>
            </a:r>
            <a:r>
              <a:rPr lang="de-DE" dirty="0" err="1"/>
              <a:t>permitted</a:t>
            </a:r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	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explicitely</a:t>
            </a:r>
            <a:r>
              <a:rPr lang="de-DE" dirty="0"/>
              <a:t> </a:t>
            </a:r>
            <a:r>
              <a:rPr lang="de-DE" dirty="0" err="1"/>
              <a:t>stated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application</a:t>
            </a:r>
            <a:r>
              <a:rPr lang="de-DE" dirty="0"/>
              <a:t> </a:t>
            </a:r>
          </a:p>
          <a:p>
            <a:pPr marL="0" indent="0">
              <a:buNone/>
            </a:pPr>
            <a:r>
              <a:rPr lang="de-DE" dirty="0"/>
              <a:t>	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accompanied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a </a:t>
            </a:r>
            <a:r>
              <a:rPr lang="de-DE" dirty="0" err="1"/>
              <a:t>detailed</a:t>
            </a:r>
            <a:r>
              <a:rPr lang="de-DE" dirty="0"/>
              <a:t> </a:t>
            </a:r>
            <a:r>
              <a:rPr lang="de-DE" dirty="0" err="1"/>
              <a:t>cost</a:t>
            </a:r>
            <a:r>
              <a:rPr lang="de-DE" dirty="0"/>
              <a:t> 	</a:t>
            </a:r>
            <a:r>
              <a:rPr lang="de-DE" dirty="0" err="1"/>
              <a:t>justification</a:t>
            </a:r>
            <a:endParaRPr lang="de-DE" dirty="0"/>
          </a:p>
          <a:p>
            <a:pPr marL="0" indent="0">
              <a:buNone/>
            </a:pPr>
            <a:r>
              <a:rPr lang="de-DE" dirty="0">
                <a:latin typeface="Open Sans"/>
                <a:ea typeface="Open Sans"/>
                <a:cs typeface="Open Sans"/>
              </a:rPr>
              <a:t>	</a:t>
            </a:r>
            <a:r>
              <a:rPr lang="de-DE" dirty="0" err="1">
                <a:latin typeface="Open Sans"/>
                <a:ea typeface="Open Sans"/>
                <a:cs typeface="Open Sans"/>
              </a:rPr>
              <a:t>each</a:t>
            </a:r>
            <a:r>
              <a:rPr lang="de-DE" dirty="0">
                <a:latin typeface="Open Sans"/>
                <a:ea typeface="Open Sans"/>
                <a:cs typeface="Open Sans"/>
              </a:rPr>
              <a:t> lump </a:t>
            </a:r>
            <a:r>
              <a:rPr lang="de-DE" dirty="0" err="1">
                <a:latin typeface="Open Sans"/>
                <a:ea typeface="Open Sans"/>
                <a:cs typeface="Open Sans"/>
              </a:rPr>
              <a:t>sum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dirty="0" err="1">
                <a:latin typeface="Open Sans"/>
                <a:ea typeface="Open Sans"/>
                <a:cs typeface="Open Sans"/>
              </a:rPr>
              <a:t>may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dirty="0" err="1">
                <a:latin typeface="Open Sans"/>
                <a:ea typeface="Open Sans"/>
                <a:cs typeface="Open Sans"/>
              </a:rPr>
              <a:t>cover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dirty="0" err="1">
                <a:latin typeface="Open Sans"/>
                <a:ea typeface="Open Sans"/>
                <a:cs typeface="Open Sans"/>
              </a:rPr>
              <a:t>up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dirty="0" err="1">
                <a:latin typeface="Open Sans"/>
                <a:ea typeface="Open Sans"/>
                <a:cs typeface="Open Sans"/>
              </a:rPr>
              <a:t>to</a:t>
            </a:r>
            <a:r>
              <a:rPr lang="de-DE">
                <a:latin typeface="Open Sans"/>
                <a:ea typeface="Open Sans"/>
                <a:cs typeface="Open Sans"/>
              </a:rPr>
              <a:t> 100,000 EUR in </a:t>
            </a:r>
            <a:r>
              <a:rPr lang="de-DE" dirty="0">
                <a:latin typeface="Open Sans"/>
                <a:ea typeface="Open Sans"/>
                <a:cs typeface="Open Sans"/>
              </a:rPr>
              <a:t>	</a:t>
            </a:r>
            <a:r>
              <a:rPr lang="de-DE" dirty="0" err="1">
                <a:latin typeface="Open Sans"/>
                <a:ea typeface="Open Sans"/>
                <a:cs typeface="Open Sans"/>
              </a:rPr>
              <a:t>eligible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dirty="0" err="1">
                <a:latin typeface="Open Sans"/>
                <a:ea typeface="Open Sans"/>
                <a:cs typeface="Open Sans"/>
              </a:rPr>
              <a:t>costs</a:t>
            </a:r>
            <a:r>
              <a:rPr lang="de-DE" dirty="0">
                <a:latin typeface="Open Sans"/>
                <a:ea typeface="Open Sans"/>
                <a:cs typeface="Open Sans"/>
              </a:rPr>
              <a:t> per individual </a:t>
            </a:r>
            <a:r>
              <a:rPr lang="de-DE" dirty="0" err="1">
                <a:latin typeface="Open Sans"/>
                <a:ea typeface="Open Sans"/>
                <a:cs typeface="Open Sans"/>
              </a:rPr>
              <a:t>recipient</a:t>
            </a:r>
            <a:endParaRPr lang="de-DE" dirty="0">
              <a:latin typeface="Open Sans"/>
              <a:ea typeface="Open Sans"/>
              <a:cs typeface="Open Sans"/>
            </a:endParaRPr>
          </a:p>
        </p:txBody>
      </p:sp>
      <p:sp>
        <p:nvSpPr>
          <p:cNvPr id="2" name="Pfeil: nach rechts 1">
            <a:extLst>
              <a:ext uri="{FF2B5EF4-FFF2-40B4-BE49-F238E27FC236}">
                <a16:creationId xmlns:a16="http://schemas.microsoft.com/office/drawing/2014/main" id="{E5C8003A-2A80-C529-026B-23878A603B43}"/>
              </a:ext>
            </a:extLst>
          </p:cNvPr>
          <p:cNvSpPr/>
          <p:nvPr/>
        </p:nvSpPr>
        <p:spPr>
          <a:xfrm>
            <a:off x="2196548" y="3031435"/>
            <a:ext cx="268356" cy="9939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6B29B007-CAC9-3CE7-178F-474968432B95}"/>
              </a:ext>
            </a:extLst>
          </p:cNvPr>
          <p:cNvSpPr/>
          <p:nvPr/>
        </p:nvSpPr>
        <p:spPr>
          <a:xfrm>
            <a:off x="2196548" y="3541643"/>
            <a:ext cx="268356" cy="9939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48414ACD-8F9E-5B5E-7D27-2B47335B8F29}"/>
              </a:ext>
            </a:extLst>
          </p:cNvPr>
          <p:cNvSpPr/>
          <p:nvPr/>
        </p:nvSpPr>
        <p:spPr>
          <a:xfrm>
            <a:off x="2196548" y="4416701"/>
            <a:ext cx="268356" cy="9939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00562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Management </a:t>
            </a:r>
            <a:r>
              <a:rPr lang="de-DE" dirty="0" err="1"/>
              <a:t>Costs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Management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part</a:t>
            </a:r>
            <a:r>
              <a:rPr lang="de-DE" dirty="0"/>
              <a:t> of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packages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budgeted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partner</a:t>
            </a:r>
            <a:r>
              <a:rPr lang="de-DE" dirty="0"/>
              <a:t> in </a:t>
            </a:r>
            <a:r>
              <a:rPr lang="de-DE" dirty="0" err="1"/>
              <a:t>charge</a:t>
            </a:r>
            <a:r>
              <a:rPr lang="de-DE" dirty="0"/>
              <a:t> of a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package</a:t>
            </a:r>
            <a:endParaRPr lang="de-DE" dirty="0"/>
          </a:p>
          <a:p>
            <a:endParaRPr lang="de-DE" dirty="0"/>
          </a:p>
          <a:p>
            <a:r>
              <a:rPr lang="de-DE" dirty="0" err="1"/>
              <a:t>Recommendation</a:t>
            </a:r>
            <a:r>
              <a:rPr lang="de-DE" dirty="0"/>
              <a:t>: Management </a:t>
            </a:r>
            <a:r>
              <a:rPr lang="de-DE" dirty="0" err="1"/>
              <a:t>costs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not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higher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10 % of </a:t>
            </a:r>
            <a:r>
              <a:rPr lang="de-DE" dirty="0" err="1"/>
              <a:t>the</a:t>
            </a:r>
            <a:r>
              <a:rPr lang="de-DE" dirty="0"/>
              <a:t> total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budget</a:t>
            </a:r>
            <a:r>
              <a:rPr lang="de-DE" dirty="0"/>
              <a:t>.</a:t>
            </a:r>
          </a:p>
          <a:p>
            <a:pPr marL="0" indent="0">
              <a:buNone/>
            </a:pPr>
            <a:r>
              <a:rPr lang="de-DE" dirty="0"/>
              <a:t>	</a:t>
            </a:r>
            <a:r>
              <a:rPr lang="de-DE" dirty="0">
                <a:sym typeface="Wingdings" panose="05000000000000000000" pitchFamily="2" charset="2"/>
              </a:rPr>
              <a:t> This </a:t>
            </a:r>
            <a:r>
              <a:rPr lang="de-DE" dirty="0" err="1">
                <a:sym typeface="Wingdings" panose="05000000000000000000" pitchFamily="2" charset="2"/>
              </a:rPr>
              <a:t>is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no</a:t>
            </a:r>
            <a:r>
              <a:rPr lang="de-DE" dirty="0">
                <a:sym typeface="Wingdings" panose="05000000000000000000" pitchFamily="2" charset="2"/>
              </a:rPr>
              <a:t> fix </a:t>
            </a:r>
            <a:r>
              <a:rPr lang="de-DE" dirty="0" err="1">
                <a:sym typeface="Wingdings" panose="05000000000000000000" pitchFamily="2" charset="2"/>
              </a:rPr>
              <a:t>rule</a:t>
            </a:r>
            <a:r>
              <a:rPr lang="de-DE" dirty="0">
                <a:sym typeface="Wingdings" panose="05000000000000000000" pitchFamily="2" charset="2"/>
              </a:rPr>
              <a:t>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41824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Communication </a:t>
            </a:r>
            <a:r>
              <a:rPr lang="de-DE" dirty="0" err="1"/>
              <a:t>Costs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Communication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part</a:t>
            </a:r>
            <a:r>
              <a:rPr lang="de-DE" dirty="0"/>
              <a:t> of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packages</a:t>
            </a:r>
            <a:endParaRPr lang="de-DE" dirty="0"/>
          </a:p>
          <a:p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programme</a:t>
            </a:r>
            <a:r>
              <a:rPr lang="de-DE" dirty="0"/>
              <a:t> </a:t>
            </a:r>
            <a:r>
              <a:rPr lang="de-DE" dirty="0" err="1"/>
              <a:t>provides</a:t>
            </a:r>
            <a:r>
              <a:rPr lang="de-DE" dirty="0"/>
              <a:t> </a:t>
            </a:r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communication</a:t>
            </a:r>
            <a:r>
              <a:rPr lang="de-DE" dirty="0"/>
              <a:t> material </a:t>
            </a:r>
            <a:r>
              <a:rPr lang="de-DE" dirty="0" err="1"/>
              <a:t>free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charge</a:t>
            </a:r>
            <a:r>
              <a:rPr lang="de-DE" dirty="0"/>
              <a:t> – </a:t>
            </a:r>
            <a:r>
              <a:rPr lang="de-DE" dirty="0" err="1"/>
              <a:t>see</a:t>
            </a:r>
            <a:r>
              <a:rPr lang="de-DE" dirty="0"/>
              <a:t> </a:t>
            </a:r>
            <a:r>
              <a:rPr lang="de-DE" dirty="0" err="1"/>
              <a:t>program</a:t>
            </a:r>
            <a:r>
              <a:rPr lang="de-DE" dirty="0"/>
              <a:t> </a:t>
            </a:r>
            <a:r>
              <a:rPr lang="de-DE" dirty="0" err="1"/>
              <a:t>manual</a:t>
            </a:r>
            <a:r>
              <a:rPr lang="de-DE" dirty="0"/>
              <a:t> (logo,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description</a:t>
            </a:r>
            <a:r>
              <a:rPr lang="de-DE" dirty="0"/>
              <a:t>, A3 </a:t>
            </a:r>
            <a:r>
              <a:rPr lang="de-DE" dirty="0" err="1"/>
              <a:t>posters</a:t>
            </a:r>
            <a:r>
              <a:rPr lang="de-DE" dirty="0"/>
              <a:t> and </a:t>
            </a:r>
            <a:r>
              <a:rPr lang="de-DE" dirty="0" err="1"/>
              <a:t>website</a:t>
            </a:r>
            <a:r>
              <a:rPr lang="de-DE" dirty="0"/>
              <a:t> </a:t>
            </a:r>
            <a:r>
              <a:rPr lang="de-DE" dirty="0" err="1"/>
              <a:t>space</a:t>
            </a:r>
            <a:r>
              <a:rPr lang="de-DE" dirty="0"/>
              <a:t>)</a:t>
            </a:r>
          </a:p>
          <a:p>
            <a:pPr marL="0" indent="0">
              <a:buNone/>
            </a:pPr>
            <a:endParaRPr lang="de-DE" dirty="0">
              <a:sym typeface="Wingdings" panose="05000000000000000000" pitchFamily="2" charset="2"/>
            </a:endParaRPr>
          </a:p>
          <a:p>
            <a:r>
              <a:rPr lang="de-DE" dirty="0" err="1">
                <a:sym typeface="Wingdings" panose="05000000000000000000" pitchFamily="2" charset="2"/>
              </a:rPr>
              <a:t>Developing</a:t>
            </a:r>
            <a:r>
              <a:rPr lang="de-DE" dirty="0">
                <a:sym typeface="Wingdings" panose="05000000000000000000" pitchFamily="2" charset="2"/>
              </a:rPr>
              <a:t> an additional logo </a:t>
            </a:r>
            <a:r>
              <a:rPr lang="de-DE" dirty="0" err="1">
                <a:sym typeface="Wingdings" panose="05000000000000000000" pitchFamily="2" charset="2"/>
              </a:rPr>
              <a:t>or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setting-up</a:t>
            </a:r>
            <a:r>
              <a:rPr lang="de-DE" dirty="0">
                <a:sym typeface="Wingdings" panose="05000000000000000000" pitchFamily="2" charset="2"/>
              </a:rPr>
              <a:t> a </a:t>
            </a:r>
            <a:r>
              <a:rPr lang="de-DE" dirty="0" err="1">
                <a:sym typeface="Wingdings" panose="05000000000000000000" pitchFamily="2" charset="2"/>
              </a:rPr>
              <a:t>website</a:t>
            </a:r>
            <a:r>
              <a:rPr lang="de-DE" dirty="0">
                <a:sym typeface="Wingdings" panose="05000000000000000000" pitchFamily="2" charset="2"/>
              </a:rPr>
              <a:t> just </a:t>
            </a:r>
            <a:r>
              <a:rPr lang="de-DE" dirty="0" err="1">
                <a:sym typeface="Wingdings" panose="05000000000000000000" pitchFamily="2" charset="2"/>
              </a:rPr>
              <a:t>for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general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project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information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are</a:t>
            </a:r>
            <a:r>
              <a:rPr lang="de-DE" dirty="0">
                <a:sym typeface="Wingdings" panose="05000000000000000000" pitchFamily="2" charset="2"/>
              </a:rPr>
              <a:t> not </a:t>
            </a:r>
            <a:r>
              <a:rPr lang="de-DE" dirty="0" err="1">
                <a:sym typeface="Wingdings" panose="05000000000000000000" pitchFamily="2" charset="2"/>
              </a:rPr>
              <a:t>eligible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480548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9E4A8-DE2C-22AA-3DC1-C55FAF5DE3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6925" y="-674592"/>
            <a:ext cx="9144000" cy="2387600"/>
          </a:xfrm>
        </p:spPr>
        <p:txBody>
          <a:bodyPr lIns="91440" tIns="45720" rIns="91440" bIns="45720" anchor="b"/>
          <a:lstStyle/>
          <a:p>
            <a:r>
              <a:rPr lang="en-US" dirty="0">
                <a:latin typeface="Open Sans"/>
                <a:ea typeface="Open Sans"/>
                <a:cs typeface="Open Sans"/>
              </a:rPr>
              <a:t>Cost calculation tool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E06E51-5854-5133-06D9-3B0BB5F13D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7053"/>
            <a:ext cx="9144000" cy="1655762"/>
          </a:xfrm>
        </p:spPr>
        <p:txBody>
          <a:bodyPr lIns="91440" tIns="45720" rIns="91440" bIns="45720" anchor="t"/>
          <a:lstStyle/>
          <a:p>
            <a:pPr marL="285750" indent="-285750" algn="l">
              <a:buFont typeface="Arial"/>
              <a:buChar char="•"/>
            </a:pPr>
            <a:r>
              <a:rPr lang="de-DE" sz="2800" dirty="0" err="1">
                <a:latin typeface="Open Sans"/>
                <a:ea typeface="Open Sans"/>
                <a:cs typeface="Open Sans"/>
              </a:rPr>
              <a:t>Supporting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dirty="0" err="1">
                <a:latin typeface="Open Sans"/>
                <a:ea typeface="Open Sans"/>
                <a:cs typeface="Open Sans"/>
              </a:rPr>
              <a:t>tool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(Excel) </a:t>
            </a:r>
            <a:r>
              <a:rPr lang="de-DE" sz="2800" dirty="0" err="1">
                <a:latin typeface="Open Sans"/>
                <a:ea typeface="Open Sans"/>
                <a:cs typeface="Open Sans"/>
              </a:rPr>
              <a:t>to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dirty="0" err="1">
                <a:latin typeface="Open Sans"/>
                <a:ea typeface="Open Sans"/>
                <a:cs typeface="Open Sans"/>
              </a:rPr>
              <a:t>calculate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dirty="0" err="1">
                <a:latin typeface="Open Sans"/>
                <a:ea typeface="Open Sans"/>
                <a:cs typeface="Open Sans"/>
              </a:rPr>
              <a:t>your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dirty="0" err="1">
                <a:latin typeface="Open Sans"/>
                <a:ea typeface="Open Sans"/>
                <a:cs typeface="Open Sans"/>
              </a:rPr>
              <a:t>budget</a:t>
            </a:r>
          </a:p>
          <a:p>
            <a:pPr marL="285750" indent="-285750" algn="l">
              <a:buFont typeface="Arial"/>
              <a:buChar char="•"/>
            </a:pPr>
            <a:endParaRPr lang="de-DE" sz="2800" dirty="0"/>
          </a:p>
          <a:p>
            <a:pPr marL="285750" indent="-285750" algn="l">
              <a:buFont typeface="Arial"/>
              <a:buChar char="•"/>
            </a:pPr>
            <a:r>
              <a:rPr lang="de-DE" sz="2800">
                <a:latin typeface="Open Sans"/>
                <a:ea typeface="Open Sans"/>
                <a:cs typeface="Open Sans"/>
              </a:rPr>
              <a:t>Decision </a:t>
            </a:r>
            <a:r>
              <a:rPr lang="de-DE" sz="2800" err="1">
                <a:latin typeface="Open Sans"/>
                <a:ea typeface="Open Sans"/>
                <a:cs typeface="Open Sans"/>
              </a:rPr>
              <a:t>help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err="1">
                <a:latin typeface="Open Sans"/>
                <a:ea typeface="Open Sans"/>
                <a:cs typeface="Open Sans"/>
              </a:rPr>
              <a:t>to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err="1">
                <a:latin typeface="Open Sans"/>
                <a:ea typeface="Open Sans"/>
                <a:cs typeface="Open Sans"/>
              </a:rPr>
              <a:t>choose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err="1">
                <a:latin typeface="Open Sans"/>
                <a:ea typeface="Open Sans"/>
                <a:cs typeface="Open Sans"/>
              </a:rPr>
              <a:t>the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err="1">
                <a:latin typeface="Open Sans"/>
                <a:ea typeface="Open Sans"/>
                <a:cs typeface="Open Sans"/>
              </a:rPr>
              <a:t>right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err="1">
                <a:latin typeface="Open Sans"/>
                <a:ea typeface="Open Sans"/>
                <a:cs typeface="Open Sans"/>
              </a:rPr>
              <a:t>budget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err="1">
                <a:latin typeface="Open Sans"/>
                <a:ea typeface="Open Sans"/>
                <a:cs typeface="Open Sans"/>
              </a:rPr>
              <a:t>option</a:t>
            </a:r>
            <a:endParaRPr lang="de-DE" sz="2800">
              <a:latin typeface="Open Sans"/>
              <a:ea typeface="Open Sans"/>
              <a:cs typeface="Open Sans"/>
            </a:endParaRPr>
          </a:p>
          <a:p>
            <a:pPr algn="l"/>
            <a:endParaRPr lang="de-DE" sz="2800" dirty="0"/>
          </a:p>
          <a:p>
            <a:pPr marL="285750" indent="-285750" algn="l">
              <a:buFont typeface="Arial"/>
              <a:buChar char="•"/>
            </a:pPr>
            <a:r>
              <a:rPr lang="de-DE" sz="2800">
                <a:latin typeface="Open Sans"/>
                <a:ea typeface="Open Sans"/>
                <a:cs typeface="Open Sans"/>
              </a:rPr>
              <a:t>Can </a:t>
            </a:r>
            <a:r>
              <a:rPr lang="de-DE" sz="2800" err="1">
                <a:latin typeface="Open Sans"/>
                <a:ea typeface="Open Sans"/>
                <a:cs typeface="Open Sans"/>
              </a:rPr>
              <a:t>be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err="1">
                <a:latin typeface="Open Sans"/>
                <a:ea typeface="Open Sans"/>
                <a:cs typeface="Open Sans"/>
              </a:rPr>
              <a:t>downloaded</a:t>
            </a:r>
            <a:r>
              <a:rPr lang="de-DE" sz="2800">
                <a:latin typeface="Open Sans"/>
                <a:ea typeface="Open Sans"/>
                <a:cs typeface="Open Sans"/>
              </a:rPr>
              <a:t> on </a:t>
            </a:r>
            <a:r>
              <a:rPr lang="de-DE" sz="2800" err="1">
                <a:latin typeface="Open Sans"/>
                <a:ea typeface="Open Sans"/>
                <a:cs typeface="Open Sans"/>
              </a:rPr>
              <a:t>the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err="1">
                <a:latin typeface="Open Sans"/>
                <a:ea typeface="Open Sans"/>
                <a:cs typeface="Open Sans"/>
              </a:rPr>
              <a:t>website</a:t>
            </a:r>
            <a:r>
              <a:rPr lang="de-DE" sz="2800">
                <a:latin typeface="Open Sans"/>
                <a:ea typeface="Open Sans"/>
                <a:cs typeface="Open Sans"/>
              </a:rPr>
              <a:t> in </a:t>
            </a:r>
            <a:r>
              <a:rPr lang="de-DE" sz="2800" err="1">
                <a:latin typeface="Open Sans"/>
                <a:ea typeface="Open Sans"/>
                <a:cs typeface="Open Sans"/>
              </a:rPr>
              <a:t>the</a:t>
            </a:r>
            <a:r>
              <a:rPr lang="de-DE" sz="2800">
                <a:latin typeface="Open Sans"/>
                <a:ea typeface="Open Sans"/>
                <a:cs typeface="Open Sans"/>
              </a:rPr>
              <a:t> Download </a:t>
            </a:r>
            <a:r>
              <a:rPr lang="de-DE" sz="2800" err="1">
                <a:latin typeface="Open Sans"/>
                <a:ea typeface="Open Sans"/>
                <a:cs typeface="Open Sans"/>
              </a:rPr>
              <a:t>section</a:t>
            </a:r>
            <a:r>
              <a:rPr lang="de-DE" sz="2800" dirty="0">
                <a:latin typeface="Open Sans"/>
                <a:ea typeface="Open Sans"/>
                <a:cs typeface="Open Sans"/>
              </a:rPr>
              <a:t> </a:t>
            </a:r>
            <a:r>
              <a:rPr lang="de-DE" sz="2800" err="1">
                <a:latin typeface="Open Sans"/>
                <a:ea typeface="Open Sans"/>
                <a:cs typeface="Open Sans"/>
              </a:rPr>
              <a:t>under</a:t>
            </a:r>
            <a:r>
              <a:rPr lang="de-DE" sz="2800">
                <a:latin typeface="Open Sans"/>
                <a:ea typeface="Open Sans"/>
                <a:cs typeface="Open Sans"/>
              </a:rPr>
              <a:t> Material </a:t>
            </a:r>
            <a:r>
              <a:rPr lang="de-DE" sz="2800" err="1">
                <a:latin typeface="Open Sans"/>
                <a:ea typeface="Open Sans"/>
                <a:cs typeface="Open Sans"/>
              </a:rPr>
              <a:t>for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err="1">
                <a:latin typeface="Open Sans"/>
                <a:ea typeface="Open Sans"/>
                <a:cs typeface="Open Sans"/>
              </a:rPr>
              <a:t>the</a:t>
            </a:r>
            <a:r>
              <a:rPr lang="de-DE" sz="2800" dirty="0">
                <a:latin typeface="Open Sans"/>
                <a:ea typeface="Open Sans"/>
                <a:cs typeface="Open Sans"/>
              </a:rPr>
              <a:t> </a:t>
            </a:r>
            <a:r>
              <a:rPr lang="de-DE" sz="2800" err="1">
                <a:latin typeface="Open Sans"/>
                <a:ea typeface="Open Sans"/>
                <a:cs typeface="Open Sans"/>
              </a:rPr>
              <a:t>application</a:t>
            </a:r>
            <a:r>
              <a:rPr lang="de-DE" sz="2800">
                <a:latin typeface="Open Sans"/>
                <a:ea typeface="Open Sans"/>
                <a:cs typeface="Open Sans"/>
              </a:rPr>
              <a:t>: </a:t>
            </a:r>
            <a:r>
              <a:rPr lang="de-DE" sz="2800" dirty="0">
                <a:latin typeface="Open Sans"/>
                <a:ea typeface="Open Sans"/>
                <a:cs typeface="Open Sans"/>
                <a:hlinkClick r:id="rId2"/>
              </a:rPr>
              <a:t>cost-calculation-tool-v-22-07-2024.xlsx</a:t>
            </a:r>
            <a:r>
              <a:rPr lang="de-DE" sz="2800" dirty="0">
                <a:latin typeface="Open Sans"/>
                <a:ea typeface="Open Sans"/>
                <a:cs typeface="Open Sans"/>
              </a:rPr>
              <a:t> </a:t>
            </a:r>
            <a:endParaRPr lang="en-US" dirty="0">
              <a:latin typeface="Open Sans"/>
              <a:ea typeface="Open Sans"/>
              <a:cs typeface="Open San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11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err="1"/>
              <a:t>Cost</a:t>
            </a:r>
            <a:r>
              <a:rPr lang="de-DE" dirty="0"/>
              <a:t> Catalogue</a:t>
            </a:r>
          </a:p>
          <a:p>
            <a:endParaRPr lang="de-DE" dirty="0"/>
          </a:p>
          <a:p>
            <a:r>
              <a:rPr lang="de-DE" dirty="0" err="1"/>
              <a:t>Cost</a:t>
            </a:r>
            <a:r>
              <a:rPr lang="de-DE" dirty="0"/>
              <a:t> Options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Categories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r>
              <a:rPr lang="de-DE" dirty="0" err="1"/>
              <a:t>Editing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Project Budget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87617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Editing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Project Budget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Budget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entered</a:t>
            </a:r>
            <a:r>
              <a:rPr lang="de-DE" dirty="0"/>
              <a:t> in </a:t>
            </a:r>
            <a:r>
              <a:rPr lang="de-DE" dirty="0" err="1"/>
              <a:t>Jems</a:t>
            </a:r>
            <a:r>
              <a:rPr lang="de-DE" dirty="0"/>
              <a:t> on </a:t>
            </a:r>
            <a:r>
              <a:rPr lang="de-DE" u="sng" dirty="0"/>
              <a:t>Partner Level</a:t>
            </a:r>
          </a:p>
          <a:p>
            <a:pPr marL="0" indent="0">
              <a:buNone/>
            </a:pPr>
            <a:endParaRPr lang="de-DE" u="sng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19" y="2516636"/>
            <a:ext cx="10753274" cy="3381244"/>
          </a:xfrm>
          <a:prstGeom prst="rect">
            <a:avLst/>
          </a:prstGeom>
        </p:spPr>
      </p:pic>
      <p:cxnSp>
        <p:nvCxnSpPr>
          <p:cNvPr id="6" name="Gerade Verbindung mit Pfeil 5"/>
          <p:cNvCxnSpPr/>
          <p:nvPr/>
        </p:nvCxnSpPr>
        <p:spPr>
          <a:xfrm flipV="1">
            <a:off x="314960" y="4953000"/>
            <a:ext cx="485140" cy="508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/>
          <p:nvPr/>
        </p:nvCxnSpPr>
        <p:spPr>
          <a:xfrm>
            <a:off x="6911340" y="3276600"/>
            <a:ext cx="0" cy="4191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42615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Editing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Project Budget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</p:txBody>
      </p:sp>
      <p:pic>
        <p:nvPicPr>
          <p:cNvPr id="6" name="Inhaltsplatzhalt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825625"/>
            <a:ext cx="79248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7720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Editing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Project Budget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49" y="2624410"/>
            <a:ext cx="11510333" cy="2225381"/>
          </a:xfrm>
          <a:prstGeom prst="rect">
            <a:avLst/>
          </a:prstGeom>
        </p:spPr>
      </p:pic>
      <p:sp>
        <p:nvSpPr>
          <p:cNvPr id="4" name="Legende mit Linie 1 3"/>
          <p:cNvSpPr/>
          <p:nvPr/>
        </p:nvSpPr>
        <p:spPr>
          <a:xfrm>
            <a:off x="1979271" y="4984728"/>
            <a:ext cx="1192192" cy="763928"/>
          </a:xfrm>
          <a:prstGeom prst="borderCallout1">
            <a:avLst>
              <a:gd name="adj1" fmla="val 3599"/>
              <a:gd name="adj2" fmla="val 47599"/>
              <a:gd name="adj3" fmla="val -104167"/>
              <a:gd name="adj4" fmla="val 4810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Name of </a:t>
            </a:r>
            <a:r>
              <a:rPr lang="de-DE" sz="1400" dirty="0" err="1">
                <a:solidFill>
                  <a:schemeClr val="tx1"/>
                </a:solidFill>
              </a:rPr>
              <a:t>employee</a:t>
            </a:r>
            <a:r>
              <a:rPr lang="de-DE" sz="1400" dirty="0">
                <a:solidFill>
                  <a:schemeClr val="tx1"/>
                </a:solidFill>
              </a:rPr>
              <a:t>, </a:t>
            </a:r>
            <a:r>
              <a:rPr lang="de-DE" sz="1400" dirty="0" err="1">
                <a:solidFill>
                  <a:schemeClr val="tx1"/>
                </a:solidFill>
              </a:rPr>
              <a:t>if</a:t>
            </a:r>
            <a:r>
              <a:rPr lang="de-DE" sz="1400" dirty="0">
                <a:solidFill>
                  <a:schemeClr val="tx1"/>
                </a:solidFill>
              </a:rPr>
              <a:t> </a:t>
            </a:r>
            <a:r>
              <a:rPr lang="de-DE" sz="1400" dirty="0" err="1">
                <a:solidFill>
                  <a:schemeClr val="tx1"/>
                </a:solidFill>
              </a:rPr>
              <a:t>known</a:t>
            </a:r>
            <a:r>
              <a:rPr lang="de-DE" sz="1400" dirty="0">
                <a:solidFill>
                  <a:schemeClr val="tx1"/>
                </a:solidFill>
              </a:rPr>
              <a:t> </a:t>
            </a:r>
            <a:r>
              <a:rPr lang="de-DE" sz="1400" dirty="0" err="1">
                <a:solidFill>
                  <a:schemeClr val="tx1"/>
                </a:solidFill>
              </a:rPr>
              <a:t>yet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7" name="Legende mit Linie 1 6"/>
          <p:cNvSpPr/>
          <p:nvPr/>
        </p:nvSpPr>
        <p:spPr>
          <a:xfrm>
            <a:off x="3509058" y="4969326"/>
            <a:ext cx="1192192" cy="763928"/>
          </a:xfrm>
          <a:prstGeom prst="borderCallout1">
            <a:avLst>
              <a:gd name="adj1" fmla="val 3599"/>
              <a:gd name="adj2" fmla="val 47599"/>
              <a:gd name="adj3" fmla="val -104167"/>
              <a:gd name="adj4" fmla="val 4810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>
                <a:solidFill>
                  <a:schemeClr val="tx1"/>
                </a:solidFill>
              </a:rPr>
              <a:t>Staff</a:t>
            </a:r>
            <a:r>
              <a:rPr lang="de-DE" sz="1400" dirty="0">
                <a:solidFill>
                  <a:schemeClr val="tx1"/>
                </a:solidFill>
              </a:rPr>
              <a:t> </a:t>
            </a:r>
            <a:r>
              <a:rPr lang="de-DE" sz="1400" dirty="0" err="1">
                <a:solidFill>
                  <a:schemeClr val="tx1"/>
                </a:solidFill>
              </a:rPr>
              <a:t>cost</a:t>
            </a:r>
            <a:r>
              <a:rPr lang="de-DE" sz="1400" dirty="0">
                <a:solidFill>
                  <a:schemeClr val="tx1"/>
                </a:solidFill>
              </a:rPr>
              <a:t> </a:t>
            </a:r>
            <a:r>
              <a:rPr lang="de-DE" sz="1400" dirty="0" err="1">
                <a:solidFill>
                  <a:schemeClr val="tx1"/>
                </a:solidFill>
              </a:rPr>
              <a:t>categorie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8" name="Legende mit Linie 1 7"/>
          <p:cNvSpPr/>
          <p:nvPr/>
        </p:nvSpPr>
        <p:spPr>
          <a:xfrm>
            <a:off x="5038846" y="4984728"/>
            <a:ext cx="1192192" cy="763928"/>
          </a:xfrm>
          <a:prstGeom prst="borderCallout1">
            <a:avLst>
              <a:gd name="adj1" fmla="val 3599"/>
              <a:gd name="adj2" fmla="val 47599"/>
              <a:gd name="adj3" fmla="val -104167"/>
              <a:gd name="adj4" fmla="val 4810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Working </a:t>
            </a:r>
            <a:r>
              <a:rPr lang="de-DE" sz="1400" dirty="0" err="1">
                <a:solidFill>
                  <a:schemeClr val="tx1"/>
                </a:solidFill>
              </a:rPr>
              <a:t>hours</a:t>
            </a:r>
            <a:r>
              <a:rPr lang="de-DE" sz="1400" dirty="0">
                <a:solidFill>
                  <a:schemeClr val="tx1"/>
                </a:solidFill>
              </a:rPr>
              <a:t> in </a:t>
            </a:r>
            <a:r>
              <a:rPr lang="de-DE" sz="1400" dirty="0" err="1">
                <a:solidFill>
                  <a:schemeClr val="tx1"/>
                </a:solidFill>
              </a:rPr>
              <a:t>project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9" name="Legende mit Linie 1 8"/>
          <p:cNvSpPr/>
          <p:nvPr/>
        </p:nvSpPr>
        <p:spPr>
          <a:xfrm>
            <a:off x="6448425" y="4969326"/>
            <a:ext cx="1192192" cy="763928"/>
          </a:xfrm>
          <a:prstGeom prst="borderCallout1">
            <a:avLst>
              <a:gd name="adj1" fmla="val 3599"/>
              <a:gd name="adj2" fmla="val 47599"/>
              <a:gd name="adj3" fmla="val -105682"/>
              <a:gd name="adj4" fmla="val -1111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>
                <a:solidFill>
                  <a:schemeClr val="tx1"/>
                </a:solidFill>
              </a:rPr>
              <a:t>Staff</a:t>
            </a:r>
            <a:r>
              <a:rPr lang="de-DE" sz="1400" dirty="0">
                <a:solidFill>
                  <a:schemeClr val="tx1"/>
                </a:solidFill>
              </a:rPr>
              <a:t> </a:t>
            </a:r>
            <a:r>
              <a:rPr lang="de-DE" sz="1400" dirty="0" err="1">
                <a:solidFill>
                  <a:schemeClr val="tx1"/>
                </a:solidFill>
              </a:rPr>
              <a:t>cost</a:t>
            </a:r>
            <a:r>
              <a:rPr lang="de-DE" sz="1400" dirty="0">
                <a:solidFill>
                  <a:schemeClr val="tx1"/>
                </a:solidFill>
              </a:rPr>
              <a:t> </a:t>
            </a:r>
            <a:r>
              <a:rPr lang="de-DE" sz="1400" dirty="0" err="1">
                <a:solidFill>
                  <a:schemeClr val="tx1"/>
                </a:solidFill>
              </a:rPr>
              <a:t>categorie</a:t>
            </a:r>
            <a:r>
              <a:rPr lang="de-DE" sz="1400" dirty="0">
                <a:solidFill>
                  <a:schemeClr val="tx1"/>
                </a:solidFill>
              </a:rPr>
              <a:t> in €</a:t>
            </a:r>
          </a:p>
        </p:txBody>
      </p:sp>
      <p:sp>
        <p:nvSpPr>
          <p:cNvPr id="10" name="Legende mit Linie 1 9"/>
          <p:cNvSpPr/>
          <p:nvPr/>
        </p:nvSpPr>
        <p:spPr>
          <a:xfrm>
            <a:off x="8428298" y="4969326"/>
            <a:ext cx="1192192" cy="763928"/>
          </a:xfrm>
          <a:prstGeom prst="borderCallout1">
            <a:avLst>
              <a:gd name="adj1" fmla="val 3599"/>
              <a:gd name="adj2" fmla="val 47599"/>
              <a:gd name="adj3" fmla="val -104167"/>
              <a:gd name="adj4" fmla="val 4810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Budget in € per ½ </a:t>
            </a:r>
            <a:r>
              <a:rPr lang="de-DE" sz="1400" dirty="0" err="1">
                <a:solidFill>
                  <a:schemeClr val="tx1"/>
                </a:solidFill>
              </a:rPr>
              <a:t>year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1381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Editing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Project Budget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14" y="2858946"/>
            <a:ext cx="11786005" cy="1745787"/>
          </a:xfrm>
          <a:prstGeom prst="rect">
            <a:avLst/>
          </a:prstGeom>
        </p:spPr>
      </p:pic>
      <p:sp>
        <p:nvSpPr>
          <p:cNvPr id="12" name="Legende mit Linie 1 11"/>
          <p:cNvSpPr/>
          <p:nvPr/>
        </p:nvSpPr>
        <p:spPr>
          <a:xfrm>
            <a:off x="2928395" y="1889448"/>
            <a:ext cx="1493134" cy="969497"/>
          </a:xfrm>
          <a:prstGeom prst="borderCallout1">
            <a:avLst>
              <a:gd name="adj1" fmla="val 49054"/>
              <a:gd name="adj2" fmla="val 26"/>
              <a:gd name="adj3" fmla="val 105471"/>
              <a:gd name="adj4" fmla="val -5677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>
                <a:solidFill>
                  <a:schemeClr val="tx1"/>
                </a:solidFill>
              </a:rPr>
              <a:t>Similar</a:t>
            </a:r>
            <a:r>
              <a:rPr lang="de-DE" sz="1400" dirty="0">
                <a:solidFill>
                  <a:schemeClr val="tx1"/>
                </a:solidFill>
              </a:rPr>
              <a:t> </a:t>
            </a:r>
            <a:r>
              <a:rPr lang="de-DE" sz="1400" dirty="0" err="1">
                <a:solidFill>
                  <a:schemeClr val="tx1"/>
                </a:solidFill>
              </a:rPr>
              <a:t>table</a:t>
            </a:r>
            <a:r>
              <a:rPr lang="de-DE" sz="1400" dirty="0">
                <a:solidFill>
                  <a:schemeClr val="tx1"/>
                </a:solidFill>
              </a:rPr>
              <a:t> </a:t>
            </a:r>
            <a:r>
              <a:rPr lang="de-DE" sz="1400" dirty="0" err="1">
                <a:solidFill>
                  <a:schemeClr val="tx1"/>
                </a:solidFill>
              </a:rPr>
              <a:t>for</a:t>
            </a:r>
            <a:r>
              <a:rPr lang="de-DE" sz="1400" dirty="0">
                <a:solidFill>
                  <a:schemeClr val="tx1"/>
                </a:solidFill>
              </a:rPr>
              <a:t> Equipment </a:t>
            </a:r>
            <a:r>
              <a:rPr lang="de-DE" sz="1400" dirty="0" err="1">
                <a:solidFill>
                  <a:schemeClr val="tx1"/>
                </a:solidFill>
              </a:rPr>
              <a:t>and</a:t>
            </a:r>
            <a:r>
              <a:rPr lang="de-DE" sz="1400" dirty="0">
                <a:solidFill>
                  <a:schemeClr val="tx1"/>
                </a:solidFill>
              </a:rPr>
              <a:t>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29482608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Editing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Project Budget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want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invest</a:t>
            </a:r>
            <a:r>
              <a:rPr lang="de-DE" dirty="0"/>
              <a:t> in </a:t>
            </a:r>
            <a:r>
              <a:rPr lang="de-DE" dirty="0" err="1"/>
              <a:t>infrastructure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also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packages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729" y="2709484"/>
            <a:ext cx="5701195" cy="3196558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1805940" y="3589020"/>
            <a:ext cx="800100" cy="32416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80096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Editing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Project Budget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825625"/>
            <a:ext cx="3879387" cy="417512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675" y="1825625"/>
            <a:ext cx="3633698" cy="4175124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10028049" y="1337945"/>
            <a:ext cx="1920240" cy="9753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Contact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your</a:t>
            </a:r>
            <a:r>
              <a:rPr lang="de-DE" dirty="0">
                <a:solidFill>
                  <a:schemeClr val="tx1"/>
                </a:solidFill>
              </a:rPr>
              <a:t> Regional </a:t>
            </a:r>
            <a:r>
              <a:rPr lang="de-DE" dirty="0" err="1">
                <a:solidFill>
                  <a:schemeClr val="tx1"/>
                </a:solidFill>
              </a:rPr>
              <a:t>Antenna</a:t>
            </a:r>
            <a:r>
              <a:rPr lang="de-DE" dirty="0">
                <a:solidFill>
                  <a:schemeClr val="tx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2576435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Editing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Project Budget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Jems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</a:t>
            </a:r>
            <a:r>
              <a:rPr lang="de-DE" dirty="0" err="1"/>
              <a:t>provide</a:t>
            </a:r>
            <a:r>
              <a:rPr lang="de-DE" dirty="0"/>
              <a:t> an additional </a:t>
            </a:r>
            <a:r>
              <a:rPr lang="de-DE" dirty="0" err="1"/>
              <a:t>budget</a:t>
            </a:r>
            <a:r>
              <a:rPr lang="de-DE" dirty="0"/>
              <a:t> </a:t>
            </a:r>
            <a:r>
              <a:rPr lang="de-DE" dirty="0" err="1"/>
              <a:t>overview</a:t>
            </a:r>
            <a:endParaRPr lang="de-DE" u="sng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/>
          <a:srcRect t="19983"/>
          <a:stretch/>
        </p:blipFill>
        <p:spPr>
          <a:xfrm>
            <a:off x="4240530" y="2362200"/>
            <a:ext cx="2287436" cy="3414712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4213860" y="4732020"/>
            <a:ext cx="2362200" cy="10744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14316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1424167" y="1470991"/>
            <a:ext cx="4907280" cy="3038186"/>
          </a:xfrm>
        </p:spPr>
        <p:txBody>
          <a:bodyPr/>
          <a:lstStyle/>
          <a:p>
            <a:br>
              <a:rPr lang="de-DE" dirty="0"/>
            </a:br>
            <a:r>
              <a:rPr lang="de-DE" dirty="0"/>
              <a:t>Time </a:t>
            </a:r>
            <a:r>
              <a:rPr lang="de-DE" dirty="0" err="1"/>
              <a:t>for</a:t>
            </a:r>
            <a:r>
              <a:rPr lang="de-DE" dirty="0"/>
              <a:t> Questions</a:t>
            </a:r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960" y="946760"/>
            <a:ext cx="5055286" cy="505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69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Catalogue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Guiding</a:t>
            </a:r>
            <a:r>
              <a:rPr lang="de-DE" dirty="0"/>
              <a:t> </a:t>
            </a:r>
            <a:r>
              <a:rPr lang="de-DE" dirty="0" err="1"/>
              <a:t>document</a:t>
            </a:r>
            <a:r>
              <a:rPr lang="de-DE" dirty="0"/>
              <a:t> on 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costs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eligible</a:t>
            </a:r>
            <a:r>
              <a:rPr lang="de-DE" dirty="0"/>
              <a:t> in Interreg </a:t>
            </a:r>
            <a:r>
              <a:rPr lang="de-DE" dirty="0" err="1"/>
              <a:t>Meuse</a:t>
            </a:r>
            <a:r>
              <a:rPr lang="de-DE" dirty="0"/>
              <a:t>-Rhine</a:t>
            </a: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 err="1">
                <a:sym typeface="Wingdings" panose="05000000000000000000" pitchFamily="2" charset="2"/>
              </a:rPr>
              <a:t>If</a:t>
            </a:r>
            <a:r>
              <a:rPr lang="de-DE" dirty="0">
                <a:sym typeface="Wingdings" panose="05000000000000000000" pitchFamily="2" charset="2"/>
              </a:rPr>
              <a:t> a </a:t>
            </a:r>
            <a:r>
              <a:rPr lang="de-DE" dirty="0" err="1">
                <a:sym typeface="Wingdings" panose="05000000000000000000" pitchFamily="2" charset="2"/>
              </a:rPr>
              <a:t>cost</a:t>
            </a:r>
            <a:r>
              <a:rPr lang="de-DE" dirty="0">
                <a:sym typeface="Wingdings" panose="05000000000000000000" pitchFamily="2" charset="2"/>
              </a:rPr>
              <a:t> item </a:t>
            </a:r>
            <a:r>
              <a:rPr lang="de-DE" dirty="0" err="1">
                <a:sym typeface="Wingdings" panose="05000000000000000000" pitchFamily="2" charset="2"/>
              </a:rPr>
              <a:t>is</a:t>
            </a:r>
            <a:r>
              <a:rPr lang="de-DE" dirty="0">
                <a:sym typeface="Wingdings" panose="05000000000000000000" pitchFamily="2" charset="2"/>
              </a:rPr>
              <a:t> not </a:t>
            </a:r>
            <a:r>
              <a:rPr lang="de-DE" dirty="0" err="1">
                <a:sym typeface="Wingdings" panose="05000000000000000000" pitchFamily="2" charset="2"/>
              </a:rPr>
              <a:t>listed</a:t>
            </a:r>
            <a:r>
              <a:rPr lang="de-DE" dirty="0">
                <a:sym typeface="Wingdings" panose="05000000000000000000" pitchFamily="2" charset="2"/>
              </a:rPr>
              <a:t>, </a:t>
            </a:r>
            <a:r>
              <a:rPr lang="de-DE" dirty="0" err="1">
                <a:sym typeface="Wingdings" panose="05000000000000000000" pitchFamily="2" charset="2"/>
              </a:rPr>
              <a:t>it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is</a:t>
            </a:r>
            <a:r>
              <a:rPr lang="de-DE" dirty="0">
                <a:sym typeface="Wingdings" panose="05000000000000000000" pitchFamily="2" charset="2"/>
              </a:rPr>
              <a:t> not </a:t>
            </a:r>
            <a:r>
              <a:rPr lang="de-DE" dirty="0" err="1">
                <a:sym typeface="Wingdings" panose="05000000000000000000" pitchFamily="2" charset="2"/>
              </a:rPr>
              <a:t>eligible</a:t>
            </a:r>
            <a:r>
              <a:rPr lang="de-DE" dirty="0">
                <a:sym typeface="Wingdings" panose="05000000000000000000" pitchFamily="2" charset="2"/>
              </a:rPr>
              <a:t>, but </a:t>
            </a:r>
            <a:r>
              <a:rPr lang="de-DE" dirty="0" err="1">
                <a:sym typeface="Wingdings" panose="05000000000000000000" pitchFamily="2" charset="2"/>
              </a:rPr>
              <a:t>you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can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always</a:t>
            </a:r>
            <a:r>
              <a:rPr lang="de-DE" dirty="0">
                <a:sym typeface="Wingdings" panose="05000000000000000000" pitchFamily="2" charset="2"/>
              </a:rPr>
              <a:t> check </a:t>
            </a:r>
            <a:r>
              <a:rPr lang="de-DE" dirty="0" err="1">
                <a:sym typeface="Wingdings" panose="05000000000000000000" pitchFamily="2" charset="2"/>
              </a:rPr>
              <a:t>with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your</a:t>
            </a:r>
            <a:r>
              <a:rPr lang="de-DE" dirty="0">
                <a:sym typeface="Wingdings" panose="05000000000000000000" pitchFamily="2" charset="2"/>
              </a:rPr>
              <a:t> RA</a:t>
            </a:r>
            <a:endParaRPr lang="de-DE" dirty="0"/>
          </a:p>
          <a:p>
            <a:endParaRPr lang="de-DE" dirty="0"/>
          </a:p>
          <a:p>
            <a:r>
              <a:rPr lang="de-DE" dirty="0" err="1"/>
              <a:t>Recent</a:t>
            </a:r>
            <a:r>
              <a:rPr lang="de-DE" dirty="0"/>
              <a:t> </a:t>
            </a:r>
            <a:r>
              <a:rPr lang="de-DE" dirty="0" err="1"/>
              <a:t>version</a:t>
            </a:r>
            <a:r>
              <a:rPr lang="de-DE" dirty="0"/>
              <a:t>: 4.3, 20 November 2024</a:t>
            </a:r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4971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Catalogue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/>
              <a:t>Available</a:t>
            </a:r>
            <a:r>
              <a:rPr lang="de-DE" dirty="0"/>
              <a:t> in English, French, German and </a:t>
            </a:r>
            <a:r>
              <a:rPr lang="de-DE" dirty="0" err="1"/>
              <a:t>Dutch</a:t>
            </a:r>
            <a:r>
              <a:rPr lang="de-DE" dirty="0"/>
              <a:t> on </a:t>
            </a:r>
            <a:r>
              <a:rPr lang="de-DE" dirty="0">
                <a:hlinkClick r:id="rId2"/>
              </a:rPr>
              <a:t>https://www.interregmeuserhine.eu/en/downloads/</a:t>
            </a:r>
            <a:r>
              <a:rPr lang="de-DE" dirty="0"/>
              <a:t> </a:t>
            </a:r>
            <a:r>
              <a:rPr lang="de-DE" dirty="0" err="1"/>
              <a:t>under</a:t>
            </a:r>
            <a:r>
              <a:rPr lang="de-DE" dirty="0"/>
              <a:t> Programme </a:t>
            </a:r>
            <a:r>
              <a:rPr lang="de-DE" dirty="0" err="1"/>
              <a:t>documents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8746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Catalogue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0" indent="0">
              <a:buNone/>
            </a:pPr>
            <a:r>
              <a:rPr lang="de-DE" dirty="0">
                <a:latin typeface="Open Sans"/>
                <a:ea typeface="Open Sans"/>
                <a:cs typeface="Open Sans"/>
              </a:rPr>
              <a:t>General </a:t>
            </a:r>
            <a:r>
              <a:rPr lang="de-DE" err="1">
                <a:latin typeface="Open Sans"/>
                <a:ea typeface="Open Sans"/>
                <a:cs typeface="Open Sans"/>
              </a:rPr>
              <a:t>Principles</a:t>
            </a:r>
            <a:endParaRPr lang="de-DE">
              <a:latin typeface="Open Sans"/>
              <a:ea typeface="Open Sans"/>
              <a:cs typeface="Open Sans"/>
            </a:endParaRPr>
          </a:p>
          <a:p>
            <a:r>
              <a:rPr lang="de-DE" err="1">
                <a:latin typeface="Open Sans"/>
                <a:ea typeface="Open Sans"/>
                <a:cs typeface="Open Sans"/>
              </a:rPr>
              <a:t>Invoicing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between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project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partners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is</a:t>
            </a:r>
            <a:r>
              <a:rPr lang="de-DE" dirty="0">
                <a:latin typeface="Open Sans"/>
                <a:ea typeface="Open Sans"/>
                <a:cs typeface="Open Sans"/>
              </a:rPr>
              <a:t> not </a:t>
            </a:r>
            <a:r>
              <a:rPr lang="de-DE" err="1">
                <a:latin typeface="Open Sans"/>
                <a:ea typeface="Open Sans"/>
                <a:cs typeface="Open Sans"/>
              </a:rPr>
              <a:t>allowed</a:t>
            </a:r>
            <a:endParaRPr lang="de-DE">
              <a:latin typeface="Open Sans"/>
              <a:ea typeface="Open Sans"/>
              <a:cs typeface="Open Sans"/>
            </a:endParaRPr>
          </a:p>
          <a:p>
            <a:endParaRPr lang="de-DE" dirty="0"/>
          </a:p>
          <a:p>
            <a:r>
              <a:rPr lang="de-DE" dirty="0">
                <a:latin typeface="Open Sans"/>
                <a:ea typeface="Open Sans"/>
                <a:cs typeface="Open Sans"/>
              </a:rPr>
              <a:t>Add </a:t>
            </a:r>
            <a:r>
              <a:rPr lang="de-DE" err="1">
                <a:latin typeface="Open Sans"/>
                <a:ea typeface="Open Sans"/>
                <a:cs typeface="Open Sans"/>
              </a:rPr>
              <a:t>preparation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costs</a:t>
            </a:r>
            <a:r>
              <a:rPr lang="de-DE" dirty="0">
                <a:latin typeface="Open Sans"/>
                <a:ea typeface="Open Sans"/>
                <a:cs typeface="Open Sans"/>
              </a:rPr>
              <a:t> of € 37,000 </a:t>
            </a:r>
            <a:r>
              <a:rPr lang="de-DE" err="1">
                <a:latin typeface="Open Sans"/>
                <a:ea typeface="Open Sans"/>
                <a:cs typeface="Open Sans"/>
              </a:rPr>
              <a:t>to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your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budget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to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receive</a:t>
            </a:r>
            <a:r>
              <a:rPr lang="de-DE" dirty="0">
                <a:latin typeface="Open Sans"/>
                <a:ea typeface="Open Sans"/>
                <a:cs typeface="Open Sans"/>
              </a:rPr>
              <a:t> € 18,500 ERDF. This </a:t>
            </a:r>
            <a:r>
              <a:rPr lang="de-DE" err="1">
                <a:latin typeface="Open Sans"/>
                <a:ea typeface="Open Sans"/>
                <a:cs typeface="Open Sans"/>
              </a:rPr>
              <a:t>amount</a:t>
            </a:r>
            <a:r>
              <a:rPr lang="de-DE" dirty="0">
                <a:latin typeface="Open Sans"/>
                <a:ea typeface="Open Sans"/>
                <a:cs typeface="Open Sans"/>
              </a:rPr>
              <a:t> will </a:t>
            </a:r>
            <a:r>
              <a:rPr lang="de-DE" err="1">
                <a:latin typeface="Open Sans"/>
                <a:ea typeface="Open Sans"/>
                <a:cs typeface="Open Sans"/>
              </a:rPr>
              <a:t>be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automatically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paid</a:t>
            </a:r>
            <a:r>
              <a:rPr lang="de-DE" dirty="0">
                <a:latin typeface="Open Sans"/>
                <a:ea typeface="Open Sans"/>
                <a:cs typeface="Open Sans"/>
              </a:rPr>
              <a:t> out </a:t>
            </a:r>
            <a:r>
              <a:rPr lang="de-DE" err="1">
                <a:latin typeface="Open Sans"/>
                <a:ea typeface="Open Sans"/>
                <a:cs typeface="Open Sans"/>
              </a:rPr>
              <a:t>to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the</a:t>
            </a:r>
            <a:r>
              <a:rPr lang="de-DE" dirty="0">
                <a:latin typeface="Open Sans"/>
                <a:ea typeface="Open Sans"/>
                <a:cs typeface="Open Sans"/>
              </a:rPr>
              <a:t> Lead Partner after </a:t>
            </a:r>
            <a:r>
              <a:rPr lang="de-DE" err="1">
                <a:latin typeface="Open Sans"/>
                <a:ea typeface="Open Sans"/>
                <a:cs typeface="Open Sans"/>
              </a:rPr>
              <a:t>the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project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has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received</a:t>
            </a:r>
            <a:r>
              <a:rPr lang="de-DE" dirty="0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the</a:t>
            </a:r>
            <a:r>
              <a:rPr lang="de-DE">
                <a:latin typeface="Open Sans"/>
                <a:ea typeface="Open Sans"/>
                <a:cs typeface="Open Sans"/>
              </a:rPr>
              <a:t> Grant Letter. </a:t>
            </a:r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6F0C18-8611-CE77-9506-C97570348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662" y="4683735"/>
            <a:ext cx="3196737" cy="121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635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Options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53598" y="1027906"/>
            <a:ext cx="9810750" cy="5005146"/>
          </a:xfrm>
        </p:spPr>
        <p:txBody>
          <a:bodyPr/>
          <a:lstStyle/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NEW: </a:t>
            </a:r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option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differ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one</a:t>
            </a:r>
            <a:r>
              <a:rPr lang="de-DE" dirty="0"/>
              <a:t> </a:t>
            </a:r>
            <a:r>
              <a:rPr lang="de-DE" dirty="0" err="1"/>
              <a:t>partner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another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but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cannot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changed</a:t>
            </a:r>
            <a:r>
              <a:rPr lang="de-DE" dirty="0"/>
              <a:t> </a:t>
            </a:r>
            <a:r>
              <a:rPr lang="de-DE" dirty="0" err="1"/>
              <a:t>during</a:t>
            </a:r>
            <a:r>
              <a:rPr lang="de-DE" dirty="0"/>
              <a:t>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implementation</a:t>
            </a:r>
            <a:r>
              <a:rPr lang="de-DE" dirty="0"/>
              <a:t>. </a:t>
            </a:r>
          </a:p>
        </p:txBody>
      </p:sp>
      <p:pic>
        <p:nvPicPr>
          <p:cNvPr id="6" name="Inhaltsplatzhalter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8550" y="1376195"/>
            <a:ext cx="6814900" cy="373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45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Categories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Staff</a:t>
            </a:r>
            <a:endParaRPr lang="de-DE" dirty="0"/>
          </a:p>
          <a:p>
            <a:r>
              <a:rPr lang="de-DE" dirty="0"/>
              <a:t>Office </a:t>
            </a:r>
            <a:r>
              <a:rPr lang="de-DE" dirty="0" err="1"/>
              <a:t>and</a:t>
            </a:r>
            <a:r>
              <a:rPr lang="de-DE" dirty="0"/>
              <a:t> Administration</a:t>
            </a:r>
          </a:p>
          <a:p>
            <a:r>
              <a:rPr lang="de-DE" dirty="0"/>
              <a:t>Travel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Accomodation</a:t>
            </a:r>
            <a:endParaRPr lang="de-DE" dirty="0"/>
          </a:p>
          <a:p>
            <a:r>
              <a:rPr lang="de-DE" dirty="0" err="1"/>
              <a:t>External</a:t>
            </a:r>
            <a:r>
              <a:rPr lang="de-DE" dirty="0"/>
              <a:t> Expertise </a:t>
            </a:r>
            <a:r>
              <a:rPr lang="de-DE" dirty="0" err="1"/>
              <a:t>and</a:t>
            </a:r>
            <a:r>
              <a:rPr lang="de-DE" dirty="0"/>
              <a:t> Services</a:t>
            </a:r>
          </a:p>
          <a:p>
            <a:r>
              <a:rPr lang="de-DE" dirty="0"/>
              <a:t>Equipment</a:t>
            </a:r>
          </a:p>
          <a:p>
            <a:r>
              <a:rPr lang="de-DE" dirty="0"/>
              <a:t>Infrastructure </a:t>
            </a:r>
            <a:r>
              <a:rPr lang="de-DE" dirty="0" err="1"/>
              <a:t>and</a:t>
            </a:r>
            <a:r>
              <a:rPr lang="de-DE" dirty="0"/>
              <a:t> Works</a:t>
            </a:r>
          </a:p>
          <a:p>
            <a:endParaRPr lang="de-DE" dirty="0"/>
          </a:p>
          <a:p>
            <a:r>
              <a:rPr lang="de-DE" dirty="0"/>
              <a:t>Management </a:t>
            </a:r>
            <a:r>
              <a:rPr lang="de-DE" dirty="0" err="1"/>
              <a:t>and</a:t>
            </a:r>
            <a:r>
              <a:rPr lang="de-DE" dirty="0"/>
              <a:t> Communication</a:t>
            </a:r>
          </a:p>
        </p:txBody>
      </p:sp>
      <p:cxnSp>
        <p:nvCxnSpPr>
          <p:cNvPr id="3" name="Gerader Verbinder 2"/>
          <p:cNvCxnSpPr/>
          <p:nvPr/>
        </p:nvCxnSpPr>
        <p:spPr>
          <a:xfrm>
            <a:off x="1290320" y="5191760"/>
            <a:ext cx="6583680" cy="101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9977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Categories</a:t>
            </a:r>
            <a:br>
              <a:rPr lang="de-DE" dirty="0"/>
            </a:br>
            <a:r>
              <a:rPr lang="de-DE" dirty="0" err="1"/>
              <a:t>Staff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r>
              <a:rPr lang="de-DE" dirty="0">
                <a:latin typeface="Open Sans"/>
                <a:ea typeface="Open Sans"/>
                <a:cs typeface="Open Sans"/>
              </a:rPr>
              <a:t>Standard </a:t>
            </a:r>
            <a:r>
              <a:rPr lang="de-DE" dirty="0" err="1">
                <a:latin typeface="Open Sans"/>
                <a:ea typeface="Open Sans"/>
                <a:cs typeface="Open Sans"/>
              </a:rPr>
              <a:t>Hourly</a:t>
            </a:r>
            <a:r>
              <a:rPr lang="de-DE" dirty="0">
                <a:latin typeface="Open Sans"/>
                <a:ea typeface="Open Sans"/>
                <a:cs typeface="Open Sans"/>
              </a:rPr>
              <a:t> Rates (SHR)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err="1"/>
              <a:t>Applies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options</a:t>
            </a:r>
            <a:r>
              <a:rPr lang="de-DE" dirty="0"/>
              <a:t> 1, 2 and 3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38" y="2612072"/>
            <a:ext cx="5475445" cy="1784947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8425" y="2612072"/>
            <a:ext cx="5435917" cy="1777281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20169" y="4397019"/>
            <a:ext cx="1119981" cy="369332"/>
          </a:xfrm>
          <a:prstGeom prst="rect">
            <a:avLst/>
          </a:prstGeom>
          <a:noFill/>
          <a:ln w="28575">
            <a:solidFill>
              <a:srgbClr val="0E6EB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B/NL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8606392" y="4397019"/>
            <a:ext cx="1119981" cy="369332"/>
          </a:xfrm>
          <a:prstGeom prst="rect">
            <a:avLst/>
          </a:prstGeom>
          <a:noFill/>
          <a:ln w="28575">
            <a:solidFill>
              <a:srgbClr val="0E6EB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388373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Categories</a:t>
            </a:r>
            <a:br>
              <a:rPr lang="de-DE" dirty="0"/>
            </a:br>
            <a:r>
              <a:rPr lang="de-DE" dirty="0" err="1"/>
              <a:t>Staff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SHR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b="1" dirty="0" err="1"/>
              <a:t>determined</a:t>
            </a:r>
            <a:r>
              <a:rPr lang="de-DE" b="1" dirty="0"/>
              <a:t> in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month</a:t>
            </a:r>
            <a:r>
              <a:rPr lang="de-DE" b="1" dirty="0"/>
              <a:t> of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project</a:t>
            </a:r>
            <a:r>
              <a:rPr lang="de-DE" b="1" dirty="0"/>
              <a:t> </a:t>
            </a:r>
            <a:r>
              <a:rPr lang="de-DE" b="1" dirty="0" err="1"/>
              <a:t>start</a:t>
            </a:r>
            <a:r>
              <a:rPr lang="de-DE" b="1" dirty="0"/>
              <a:t> </a:t>
            </a:r>
            <a:r>
              <a:rPr lang="de-DE" b="1" dirty="0" err="1"/>
              <a:t>date</a:t>
            </a:r>
            <a:r>
              <a:rPr lang="de-DE" b="1" dirty="0"/>
              <a:t> </a:t>
            </a:r>
            <a:r>
              <a:rPr lang="de-DE" dirty="0" err="1"/>
              <a:t>based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month</a:t>
            </a:r>
            <a:r>
              <a:rPr lang="de-DE" b="1" dirty="0"/>
              <a:t> </a:t>
            </a:r>
            <a:r>
              <a:rPr lang="de-DE" b="1" dirty="0" err="1"/>
              <a:t>gross</a:t>
            </a:r>
            <a:r>
              <a:rPr lang="de-DE" b="1" dirty="0"/>
              <a:t> </a:t>
            </a:r>
            <a:r>
              <a:rPr lang="de-DE" b="1" dirty="0" err="1"/>
              <a:t>salary</a:t>
            </a:r>
            <a:r>
              <a:rPr lang="de-DE" b="1" dirty="0"/>
              <a:t> </a:t>
            </a:r>
            <a:r>
              <a:rPr lang="de-DE" dirty="0"/>
              <a:t>of an </a:t>
            </a:r>
            <a:r>
              <a:rPr lang="de-DE" dirty="0" err="1"/>
              <a:t>employee</a:t>
            </a:r>
            <a:endParaRPr lang="de-DE" dirty="0"/>
          </a:p>
          <a:p>
            <a:r>
              <a:rPr lang="de-DE" dirty="0"/>
              <a:t>SHR </a:t>
            </a:r>
            <a:r>
              <a:rPr lang="de-DE" dirty="0" err="1"/>
              <a:t>applies</a:t>
            </a:r>
            <a:r>
              <a:rPr lang="de-DE" dirty="0"/>
              <a:t> </a:t>
            </a:r>
            <a:r>
              <a:rPr lang="de-DE" dirty="0" err="1"/>
              <a:t>throughout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duration</a:t>
            </a:r>
            <a:r>
              <a:rPr lang="de-DE" dirty="0"/>
              <a:t> of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project</a:t>
            </a:r>
            <a:endParaRPr lang="de-DE" dirty="0"/>
          </a:p>
          <a:p>
            <a:r>
              <a:rPr lang="de-DE" dirty="0"/>
              <a:t>Maximum </a:t>
            </a:r>
            <a:r>
              <a:rPr lang="de-DE" dirty="0" err="1"/>
              <a:t>annual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of </a:t>
            </a:r>
            <a:r>
              <a:rPr lang="de-DE" dirty="0" err="1"/>
              <a:t>working</a:t>
            </a:r>
            <a:r>
              <a:rPr lang="de-DE" dirty="0"/>
              <a:t> </a:t>
            </a:r>
            <a:r>
              <a:rPr lang="de-DE" dirty="0" err="1"/>
              <a:t>hours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</a:t>
            </a:r>
            <a:r>
              <a:rPr lang="de-DE" dirty="0" err="1"/>
              <a:t>full</a:t>
            </a:r>
            <a:r>
              <a:rPr lang="de-DE" dirty="0"/>
              <a:t>-time </a:t>
            </a:r>
            <a:r>
              <a:rPr lang="de-DE" dirty="0" err="1"/>
              <a:t>contract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b="1" dirty="0"/>
              <a:t>1.720 </a:t>
            </a:r>
            <a:r>
              <a:rPr lang="de-DE" b="1" dirty="0" err="1"/>
              <a:t>hours</a:t>
            </a:r>
            <a:endParaRPr lang="de-DE" b="1" dirty="0"/>
          </a:p>
          <a:p>
            <a:r>
              <a:rPr lang="de-DE" b="1" dirty="0"/>
              <a:t>Part-time </a:t>
            </a:r>
            <a:r>
              <a:rPr lang="de-DE" b="1" dirty="0" err="1"/>
              <a:t>factor</a:t>
            </a:r>
            <a:r>
              <a:rPr lang="de-DE" b="1" dirty="0"/>
              <a:t> </a:t>
            </a:r>
            <a:r>
              <a:rPr lang="de-DE" dirty="0"/>
              <a:t>in </a:t>
            </a:r>
            <a:r>
              <a:rPr lang="de-DE" dirty="0" err="1"/>
              <a:t>employment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taken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account</a:t>
            </a:r>
            <a:endParaRPr lang="de-DE" dirty="0"/>
          </a:p>
          <a:p>
            <a:r>
              <a:rPr lang="de-DE" b="1" dirty="0"/>
              <a:t>Time </a:t>
            </a:r>
            <a:r>
              <a:rPr lang="de-DE" b="1" dirty="0" err="1"/>
              <a:t>registration</a:t>
            </a:r>
            <a:r>
              <a:rPr lang="de-DE" b="1" dirty="0"/>
              <a:t> </a:t>
            </a:r>
            <a:r>
              <a:rPr lang="de-DE" dirty="0" err="1"/>
              <a:t>required</a:t>
            </a:r>
            <a:r>
              <a:rPr lang="de-DE" dirty="0"/>
              <a:t>!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501340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aa10666-3826-4775-b5a9-81923acd844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4273368874E241AF03CC987A840BE6" ma:contentTypeVersion="12" ma:contentTypeDescription="Een nieuw document maken." ma:contentTypeScope="" ma:versionID="dd3f82ebda1d21d94f9bcb643718e153">
  <xsd:schema xmlns:xsd="http://www.w3.org/2001/XMLSchema" xmlns:xs="http://www.w3.org/2001/XMLSchema" xmlns:p="http://schemas.microsoft.com/office/2006/metadata/properties" xmlns:ns2="baa10666-3826-4775-b5a9-81923acd8448" xmlns:ns3="c998cd4f-a111-4ba2-a5e4-bf7315e37dea" targetNamespace="http://schemas.microsoft.com/office/2006/metadata/properties" ma:root="true" ma:fieldsID="8ec5285739e0f9537ebe3fe1fe79412d" ns2:_="" ns3:_="">
    <xsd:import namespace="baa10666-3826-4775-b5a9-81923acd8448"/>
    <xsd:import namespace="c998cd4f-a111-4ba2-a5e4-bf7315e37de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a10666-3826-4775-b5a9-81923acd84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8d5b7d9b-e180-4195-91f8-883dac7ab7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98cd4f-a111-4ba2-a5e4-bf7315e37de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579A59-410D-42B4-8F2F-783F5F33F52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2120BC4-0CAE-4F4D-90A6-DB477876FFE5}">
  <ds:schemaRefs>
    <ds:schemaRef ds:uri="http://schemas.microsoft.com/office/2006/metadata/properties"/>
    <ds:schemaRef ds:uri="http://schemas.microsoft.com/office/infopath/2007/PartnerControls"/>
    <ds:schemaRef ds:uri="baa10666-3826-4775-b5a9-81923acd8448"/>
    <ds:schemaRef ds:uri="c998cd4f-a111-4ba2-a5e4-bf7315e37dea"/>
  </ds:schemaRefs>
</ds:datastoreItem>
</file>

<file path=customXml/itemProps3.xml><?xml version="1.0" encoding="utf-8"?>
<ds:datastoreItem xmlns:ds="http://schemas.openxmlformats.org/officeDocument/2006/customXml" ds:itemID="{59C03277-65B6-4C80-9E10-F814A250493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799</Words>
  <Application>Microsoft Office PowerPoint</Application>
  <PresentationFormat>Widescreen</PresentationFormat>
  <Paragraphs>141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Kantoorthema</vt:lpstr>
      <vt:lpstr>4_Aangepast ontwerp</vt:lpstr>
      <vt:lpstr>Aangepast ontwerp</vt:lpstr>
      <vt:lpstr>1_Aangepast ontwerp</vt:lpstr>
      <vt:lpstr>2_Aangepast ontwerp</vt:lpstr>
      <vt:lpstr>3_Aangepast ontwerp</vt:lpstr>
      <vt:lpstr>PowerPoint Presentation</vt:lpstr>
      <vt:lpstr>Agenda</vt:lpstr>
      <vt:lpstr>Cost Catalogue</vt:lpstr>
      <vt:lpstr>Cost Catalogue</vt:lpstr>
      <vt:lpstr>Cost Catalogue</vt:lpstr>
      <vt:lpstr>Cost Options</vt:lpstr>
      <vt:lpstr>Cost Categories</vt:lpstr>
      <vt:lpstr>Cost Categories Staff</vt:lpstr>
      <vt:lpstr>Cost Categories Staff</vt:lpstr>
      <vt:lpstr>Cost Categories Office and Administration</vt:lpstr>
      <vt:lpstr>Cost Categories Travel and Accomodation</vt:lpstr>
      <vt:lpstr>Cost Categories External Expertise and Services</vt:lpstr>
      <vt:lpstr>Cost Categories Equipment (applies to option 1, 2 and 4)</vt:lpstr>
      <vt:lpstr>Cost Categories Equipment – Non-consumables</vt:lpstr>
      <vt:lpstr>Cost Categories Infrastructure and works (applies to option 1,2 and 4)</vt:lpstr>
      <vt:lpstr>Voucher schemes</vt:lpstr>
      <vt:lpstr>Management Costs</vt:lpstr>
      <vt:lpstr>Communication Costs</vt:lpstr>
      <vt:lpstr>Cost calculation tool</vt:lpstr>
      <vt:lpstr>Editing your Project Budget</vt:lpstr>
      <vt:lpstr>Editing your Project Budget</vt:lpstr>
      <vt:lpstr>Editing your Project Budget</vt:lpstr>
      <vt:lpstr>Editing your Project Budget</vt:lpstr>
      <vt:lpstr>Editing your Project Budget</vt:lpstr>
      <vt:lpstr>Editing your Project Budget</vt:lpstr>
      <vt:lpstr>Editing your Project Budget</vt:lpstr>
      <vt:lpstr> Time for Questions</vt:lpstr>
    </vt:vector>
  </TitlesOfParts>
  <Company>VSPL2105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Weisser, Isabelle</dc:creator>
  <cp:lastModifiedBy>Céline Marchal</cp:lastModifiedBy>
  <cp:revision>63</cp:revision>
  <dcterms:created xsi:type="dcterms:W3CDTF">2022-09-08T15:31:52Z</dcterms:created>
  <dcterms:modified xsi:type="dcterms:W3CDTF">2025-02-25T15:25:14Z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0x010100144273368874E241AF03CC987A840BE6</vt:lpwstr>
  </property>
  <property fmtid="{D5CDD505-2E9C-101B-9397-08002B2CF9AE}" pid="3" name="Order">
    <vt:r8>867900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MediaServiceImageTags">
    <vt:lpwstr/>
  </property>
  <property fmtid="{D5CDD505-2E9C-101B-9397-08002B2CF9AE}" pid="11" name="lcf76f155ced4ddcb4097134ff3c332f">
    <vt:lpwstr/>
  </property>
  <property fmtid="{D5CDD505-2E9C-101B-9397-08002B2CF9AE}" pid="12" name="TaxCatchAll">
    <vt:lpwstr/>
  </property>
</Properties>
</file>