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4.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5.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05" r:id="rId5"/>
    <p:sldMasterId id="2147483660" r:id="rId6"/>
    <p:sldMasterId id="2147483678" r:id="rId7"/>
    <p:sldMasterId id="2147483687" r:id="rId8"/>
    <p:sldMasterId id="2147483696" r:id="rId9"/>
  </p:sldMasterIdLst>
  <p:handoutMasterIdLst>
    <p:handoutMasterId r:id="rId47"/>
  </p:handoutMasterIdLst>
  <p:sldIdLst>
    <p:sldId id="256" r:id="rId10"/>
    <p:sldId id="264" r:id="rId11"/>
    <p:sldId id="316" r:id="rId12"/>
    <p:sldId id="302" r:id="rId13"/>
    <p:sldId id="306" r:id="rId14"/>
    <p:sldId id="286" r:id="rId15"/>
    <p:sldId id="307" r:id="rId16"/>
    <p:sldId id="315" r:id="rId17"/>
    <p:sldId id="319" r:id="rId18"/>
    <p:sldId id="330" r:id="rId19"/>
    <p:sldId id="309" r:id="rId20"/>
    <p:sldId id="318" r:id="rId21"/>
    <p:sldId id="320" r:id="rId22"/>
    <p:sldId id="321" r:id="rId23"/>
    <p:sldId id="322" r:id="rId24"/>
    <p:sldId id="323" r:id="rId25"/>
    <p:sldId id="324" r:id="rId26"/>
    <p:sldId id="325" r:id="rId27"/>
    <p:sldId id="327" r:id="rId28"/>
    <p:sldId id="326" r:id="rId29"/>
    <p:sldId id="328" r:id="rId30"/>
    <p:sldId id="329" r:id="rId31"/>
    <p:sldId id="331" r:id="rId32"/>
    <p:sldId id="332" r:id="rId33"/>
    <p:sldId id="314" r:id="rId34"/>
    <p:sldId id="333" r:id="rId35"/>
    <p:sldId id="334" r:id="rId36"/>
    <p:sldId id="336" r:id="rId37"/>
    <p:sldId id="335" r:id="rId38"/>
    <p:sldId id="337" r:id="rId39"/>
    <p:sldId id="338" r:id="rId40"/>
    <p:sldId id="339" r:id="rId41"/>
    <p:sldId id="340" r:id="rId42"/>
    <p:sldId id="341" r:id="rId43"/>
    <p:sldId id="342" r:id="rId44"/>
    <p:sldId id="343" r:id="rId45"/>
    <p:sldId id="272" r:id="rId46"/>
  </p:sldIdLst>
  <p:sldSz cx="12192000" cy="6858000"/>
  <p:notesSz cx="6669088" cy="9926638"/>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E6EB6"/>
    <a:srgbClr val="134589"/>
    <a:srgbClr val="21B2A8"/>
    <a:srgbClr val="DB5C57"/>
    <a:srgbClr val="9AC4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01" autoAdjust="0"/>
    <p:restoredTop sz="94660"/>
  </p:normalViewPr>
  <p:slideViewPr>
    <p:cSldViewPr snapToGrid="0">
      <p:cViewPr varScale="1">
        <p:scale>
          <a:sx n="64" d="100"/>
          <a:sy n="64" d="100"/>
        </p:scale>
        <p:origin x="672"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3" Type="http://schemas.openxmlformats.org/officeDocument/2006/relationships/customXml" Target="../customXml/item3.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slide" Target="slides/slide3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viewProps" Target="viewProp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C72DECF-9ABC-4C04-97B8-840DD34AD629}" type="doc">
      <dgm:prSet loTypeId="urn:microsoft.com/office/officeart/2005/8/layout/bProcess4" loCatId="process" qsTypeId="urn:microsoft.com/office/officeart/2005/8/quickstyle/simple1#1" qsCatId="simple" csTypeId="urn:microsoft.com/office/officeart/2005/8/colors/accent2_2" csCatId="accent2" phldr="1"/>
      <dgm:spPr/>
      <dgm:t>
        <a:bodyPr/>
        <a:lstStyle/>
        <a:p>
          <a:endParaRPr lang="en-GB"/>
        </a:p>
      </dgm:t>
    </dgm:pt>
    <dgm:pt modelId="{2862C160-9165-4763-8DF0-27D515E1861E}">
      <dgm:prSet>
        <dgm:style>
          <a:lnRef idx="0">
            <a:scrgbClr r="0" g="0" b="0"/>
          </a:lnRef>
          <a:fillRef idx="0">
            <a:scrgbClr r="0" g="0" b="0"/>
          </a:fillRef>
          <a:effectRef idx="0">
            <a:scrgbClr r="0" g="0" b="0"/>
          </a:effectRef>
          <a:fontRef idx="minor">
            <a:schemeClr val="lt1"/>
          </a:fontRef>
        </dgm:style>
      </dgm:prSet>
      <dgm:spPr>
        <a:solidFill>
          <a:srgbClr val="0070C0"/>
        </a:solidFill>
        <a:ln>
          <a:noFill/>
        </a:ln>
      </dgm:spPr>
      <dgm:t>
        <a:bodyPr/>
        <a:lstStyle/>
        <a:p>
          <a:pPr rtl="0"/>
          <a:r>
            <a:rPr lang="da-DK" dirty="0"/>
            <a:t>Need / challenge</a:t>
          </a:r>
          <a:endParaRPr lang="en-GB" dirty="0"/>
        </a:p>
      </dgm:t>
    </dgm:pt>
    <dgm:pt modelId="{77963D30-D2CF-4E00-8B9A-7EB4E2DE5327}" type="parTrans" cxnId="{97351D33-F64E-4827-9944-EDB7AC6DADAF}">
      <dgm:prSet/>
      <dgm:spPr/>
      <dgm:t>
        <a:bodyPr/>
        <a:lstStyle/>
        <a:p>
          <a:endParaRPr lang="en-GB"/>
        </a:p>
      </dgm:t>
    </dgm:pt>
    <dgm:pt modelId="{759BB85C-0D6D-45EF-8C38-393FCDC74E3A}" type="sibTrans" cxnId="{97351D33-F64E-4827-9944-EDB7AC6DADAF}">
      <dgm:prSet/>
      <dgm:spPr>
        <a:solidFill>
          <a:schemeClr val="accent3"/>
        </a:solidFill>
      </dgm:spPr>
      <dgm:t>
        <a:bodyPr/>
        <a:lstStyle/>
        <a:p>
          <a:endParaRPr lang="en-GB"/>
        </a:p>
      </dgm:t>
    </dgm:pt>
    <dgm:pt modelId="{50EEBE66-3E04-4B28-9167-3B09F3ACCEDB}">
      <dgm:prSet>
        <dgm:style>
          <a:lnRef idx="0">
            <a:scrgbClr r="0" g="0" b="0"/>
          </a:lnRef>
          <a:fillRef idx="0">
            <a:scrgbClr r="0" g="0" b="0"/>
          </a:fillRef>
          <a:effectRef idx="0">
            <a:scrgbClr r="0" g="0" b="0"/>
          </a:effectRef>
          <a:fontRef idx="minor">
            <a:schemeClr val="lt1"/>
          </a:fontRef>
        </dgm:style>
      </dgm:prSet>
      <dgm:spPr>
        <a:solidFill>
          <a:srgbClr val="0070C0"/>
        </a:solidFill>
        <a:ln>
          <a:noFill/>
        </a:ln>
      </dgm:spPr>
      <dgm:t>
        <a:bodyPr/>
        <a:lstStyle/>
        <a:p>
          <a:pPr rtl="0"/>
          <a:r>
            <a:rPr lang="da-DK" dirty="0"/>
            <a:t>Partnership</a:t>
          </a:r>
          <a:endParaRPr lang="en-GB" dirty="0"/>
        </a:p>
      </dgm:t>
    </dgm:pt>
    <dgm:pt modelId="{ED3145E0-1E2F-40FA-8C57-ABC982919526}" type="parTrans" cxnId="{CEAB33AC-562C-45CD-ADBE-9AA8C2DE2BA6}">
      <dgm:prSet/>
      <dgm:spPr/>
      <dgm:t>
        <a:bodyPr/>
        <a:lstStyle/>
        <a:p>
          <a:endParaRPr lang="en-GB"/>
        </a:p>
      </dgm:t>
    </dgm:pt>
    <dgm:pt modelId="{A1B63EED-4653-4F4C-B31C-9FD5820458D7}" type="sibTrans" cxnId="{CEAB33AC-562C-45CD-ADBE-9AA8C2DE2BA6}">
      <dgm:prSet/>
      <dgm:spPr>
        <a:solidFill>
          <a:schemeClr val="accent3"/>
        </a:solidFill>
      </dgm:spPr>
      <dgm:t>
        <a:bodyPr/>
        <a:lstStyle/>
        <a:p>
          <a:endParaRPr lang="en-GB"/>
        </a:p>
      </dgm:t>
    </dgm:pt>
    <dgm:pt modelId="{3B0BE2A1-F1ED-4100-A5B5-8CD528BB73D3}">
      <dgm:prSet>
        <dgm:style>
          <a:lnRef idx="0">
            <a:scrgbClr r="0" g="0" b="0"/>
          </a:lnRef>
          <a:fillRef idx="0">
            <a:scrgbClr r="0" g="0" b="0"/>
          </a:fillRef>
          <a:effectRef idx="0">
            <a:scrgbClr r="0" g="0" b="0"/>
          </a:effectRef>
          <a:fontRef idx="minor">
            <a:schemeClr val="lt1"/>
          </a:fontRef>
        </dgm:style>
      </dgm:prSet>
      <dgm:spPr>
        <a:solidFill>
          <a:srgbClr val="0070C0"/>
        </a:solidFill>
        <a:ln>
          <a:noFill/>
        </a:ln>
      </dgm:spPr>
      <dgm:t>
        <a:bodyPr/>
        <a:lstStyle/>
        <a:p>
          <a:pPr rtl="0"/>
          <a:r>
            <a:rPr lang="da-DK" dirty="0"/>
            <a:t>Goal</a:t>
          </a:r>
          <a:endParaRPr lang="en-GB" dirty="0"/>
        </a:p>
      </dgm:t>
    </dgm:pt>
    <dgm:pt modelId="{CAB9F0D8-021C-4368-9A24-B8EBBA727996}" type="parTrans" cxnId="{E38446D4-47EB-407B-A195-214780B82481}">
      <dgm:prSet/>
      <dgm:spPr/>
      <dgm:t>
        <a:bodyPr/>
        <a:lstStyle/>
        <a:p>
          <a:endParaRPr lang="en-GB"/>
        </a:p>
      </dgm:t>
    </dgm:pt>
    <dgm:pt modelId="{48B0A4CB-6E04-4DD6-870A-7C8487C7ED01}" type="sibTrans" cxnId="{E38446D4-47EB-407B-A195-214780B82481}">
      <dgm:prSet/>
      <dgm:spPr>
        <a:solidFill>
          <a:schemeClr val="accent3"/>
        </a:solidFill>
      </dgm:spPr>
      <dgm:t>
        <a:bodyPr/>
        <a:lstStyle/>
        <a:p>
          <a:endParaRPr lang="en-GB"/>
        </a:p>
      </dgm:t>
    </dgm:pt>
    <dgm:pt modelId="{51AE1968-ADB3-41B8-A8E1-E19467B62E4A}">
      <dgm:prSet>
        <dgm:style>
          <a:lnRef idx="0">
            <a:scrgbClr r="0" g="0" b="0"/>
          </a:lnRef>
          <a:fillRef idx="0">
            <a:scrgbClr r="0" g="0" b="0"/>
          </a:fillRef>
          <a:effectRef idx="0">
            <a:scrgbClr r="0" g="0" b="0"/>
          </a:effectRef>
          <a:fontRef idx="minor">
            <a:schemeClr val="lt1"/>
          </a:fontRef>
        </dgm:style>
      </dgm:prSet>
      <dgm:spPr>
        <a:solidFill>
          <a:srgbClr val="0070C0"/>
        </a:solidFill>
        <a:ln>
          <a:noFill/>
        </a:ln>
      </dgm:spPr>
      <dgm:t>
        <a:bodyPr/>
        <a:lstStyle/>
        <a:p>
          <a:pPr rtl="0"/>
          <a:r>
            <a:rPr lang="en-GB" dirty="0"/>
            <a:t>Work packages</a:t>
          </a:r>
        </a:p>
      </dgm:t>
    </dgm:pt>
    <dgm:pt modelId="{98959B26-4ADE-40E7-8757-2BC34E96B6C5}" type="parTrans" cxnId="{171CB8B7-E663-4582-B942-281AF9A597FB}">
      <dgm:prSet/>
      <dgm:spPr/>
      <dgm:t>
        <a:bodyPr/>
        <a:lstStyle/>
        <a:p>
          <a:endParaRPr lang="en-GB"/>
        </a:p>
      </dgm:t>
    </dgm:pt>
    <dgm:pt modelId="{A0F3E6A2-2003-4A59-9F87-486630AEE153}" type="sibTrans" cxnId="{171CB8B7-E663-4582-B942-281AF9A597FB}">
      <dgm:prSet/>
      <dgm:spPr>
        <a:solidFill>
          <a:schemeClr val="accent3"/>
        </a:solidFill>
      </dgm:spPr>
      <dgm:t>
        <a:bodyPr/>
        <a:lstStyle/>
        <a:p>
          <a:endParaRPr lang="en-GB"/>
        </a:p>
      </dgm:t>
    </dgm:pt>
    <dgm:pt modelId="{0BB5B5D3-9E1F-467B-984F-F03B51F3E9F6}">
      <dgm:prSet>
        <dgm:style>
          <a:lnRef idx="0">
            <a:scrgbClr r="0" g="0" b="0"/>
          </a:lnRef>
          <a:fillRef idx="0">
            <a:scrgbClr r="0" g="0" b="0"/>
          </a:fillRef>
          <a:effectRef idx="0">
            <a:scrgbClr r="0" g="0" b="0"/>
          </a:effectRef>
          <a:fontRef idx="minor">
            <a:schemeClr val="lt1"/>
          </a:fontRef>
        </dgm:style>
      </dgm:prSet>
      <dgm:spPr>
        <a:solidFill>
          <a:srgbClr val="0070C0"/>
        </a:solidFill>
        <a:ln>
          <a:noFill/>
        </a:ln>
      </dgm:spPr>
      <dgm:t>
        <a:bodyPr/>
        <a:lstStyle/>
        <a:p>
          <a:pPr rtl="0"/>
          <a:r>
            <a:rPr lang="da-DK" dirty="0"/>
            <a:t>Activities</a:t>
          </a:r>
          <a:endParaRPr lang="en-GB" dirty="0"/>
        </a:p>
      </dgm:t>
    </dgm:pt>
    <dgm:pt modelId="{C1C36A37-2A2B-42F0-9AA0-0941A451A7C0}" type="parTrans" cxnId="{93664AA2-E166-4EEF-8D28-6A10A6C257FF}">
      <dgm:prSet/>
      <dgm:spPr/>
      <dgm:t>
        <a:bodyPr/>
        <a:lstStyle/>
        <a:p>
          <a:endParaRPr lang="en-GB"/>
        </a:p>
      </dgm:t>
    </dgm:pt>
    <dgm:pt modelId="{C96AC911-B8EA-4090-B603-58B79A316BD6}" type="sibTrans" cxnId="{93664AA2-E166-4EEF-8D28-6A10A6C257FF}">
      <dgm:prSet/>
      <dgm:spPr>
        <a:solidFill>
          <a:schemeClr val="accent3"/>
        </a:solidFill>
      </dgm:spPr>
      <dgm:t>
        <a:bodyPr/>
        <a:lstStyle/>
        <a:p>
          <a:endParaRPr lang="en-GB"/>
        </a:p>
      </dgm:t>
    </dgm:pt>
    <dgm:pt modelId="{E91087CD-FDC6-4D03-BFAE-7CD22A22CD9D}">
      <dgm:prSet>
        <dgm:style>
          <a:lnRef idx="0">
            <a:scrgbClr r="0" g="0" b="0"/>
          </a:lnRef>
          <a:fillRef idx="0">
            <a:scrgbClr r="0" g="0" b="0"/>
          </a:fillRef>
          <a:effectRef idx="0">
            <a:scrgbClr r="0" g="0" b="0"/>
          </a:effectRef>
          <a:fontRef idx="minor">
            <a:schemeClr val="lt1"/>
          </a:fontRef>
        </dgm:style>
      </dgm:prSet>
      <dgm:spPr>
        <a:solidFill>
          <a:srgbClr val="0070C0"/>
        </a:solidFill>
        <a:ln>
          <a:noFill/>
        </a:ln>
      </dgm:spPr>
      <dgm:t>
        <a:bodyPr/>
        <a:lstStyle/>
        <a:p>
          <a:pPr rtl="0"/>
          <a:r>
            <a:rPr lang="da-DK" dirty="0"/>
            <a:t>Deliverables</a:t>
          </a:r>
          <a:endParaRPr lang="en-GB" dirty="0"/>
        </a:p>
      </dgm:t>
    </dgm:pt>
    <dgm:pt modelId="{9FC1982F-E3F6-403E-B8D6-BAC74AC9A3DB}" type="parTrans" cxnId="{43977993-16B5-4B5C-8262-5C5012E4492C}">
      <dgm:prSet/>
      <dgm:spPr/>
      <dgm:t>
        <a:bodyPr/>
        <a:lstStyle/>
        <a:p>
          <a:endParaRPr lang="en-GB"/>
        </a:p>
      </dgm:t>
    </dgm:pt>
    <dgm:pt modelId="{29C7CF1C-BE08-40ED-A6EE-1E14638259AB}" type="sibTrans" cxnId="{43977993-16B5-4B5C-8262-5C5012E4492C}">
      <dgm:prSet/>
      <dgm:spPr>
        <a:solidFill>
          <a:schemeClr val="accent3"/>
        </a:solidFill>
      </dgm:spPr>
      <dgm:t>
        <a:bodyPr/>
        <a:lstStyle/>
        <a:p>
          <a:endParaRPr lang="en-GB"/>
        </a:p>
      </dgm:t>
    </dgm:pt>
    <dgm:pt modelId="{DCB13657-17B9-45B8-A381-7CF8E254E478}">
      <dgm:prSet>
        <dgm:style>
          <a:lnRef idx="0">
            <a:scrgbClr r="0" g="0" b="0"/>
          </a:lnRef>
          <a:fillRef idx="0">
            <a:scrgbClr r="0" g="0" b="0"/>
          </a:fillRef>
          <a:effectRef idx="0">
            <a:scrgbClr r="0" g="0" b="0"/>
          </a:effectRef>
          <a:fontRef idx="minor">
            <a:schemeClr val="lt1"/>
          </a:fontRef>
        </dgm:style>
      </dgm:prSet>
      <dgm:spPr>
        <a:solidFill>
          <a:srgbClr val="0070C0"/>
        </a:solidFill>
        <a:ln>
          <a:noFill/>
        </a:ln>
      </dgm:spPr>
      <dgm:t>
        <a:bodyPr/>
        <a:lstStyle/>
        <a:p>
          <a:pPr rtl="0"/>
          <a:r>
            <a:rPr lang="da-DK" dirty="0"/>
            <a:t>Outputs</a:t>
          </a:r>
          <a:endParaRPr lang="en-GB" dirty="0"/>
        </a:p>
      </dgm:t>
    </dgm:pt>
    <dgm:pt modelId="{B62E57DC-8AEE-4F9A-BCB6-7370FD641467}" type="parTrans" cxnId="{B5AE6588-40CF-43EA-9D1F-3E23B506B41F}">
      <dgm:prSet/>
      <dgm:spPr/>
      <dgm:t>
        <a:bodyPr/>
        <a:lstStyle/>
        <a:p>
          <a:endParaRPr lang="en-GB"/>
        </a:p>
      </dgm:t>
    </dgm:pt>
    <dgm:pt modelId="{6C1EE7CE-2ECE-47E4-BA8F-5063F9EC7286}" type="sibTrans" cxnId="{B5AE6588-40CF-43EA-9D1F-3E23B506B41F}">
      <dgm:prSet/>
      <dgm:spPr>
        <a:solidFill>
          <a:schemeClr val="accent3"/>
        </a:solidFill>
      </dgm:spPr>
      <dgm:t>
        <a:bodyPr/>
        <a:lstStyle/>
        <a:p>
          <a:endParaRPr lang="en-GB"/>
        </a:p>
      </dgm:t>
    </dgm:pt>
    <dgm:pt modelId="{95788AE8-11D6-49AB-9EE5-13C894BB34FD}">
      <dgm:prSet>
        <dgm:style>
          <a:lnRef idx="0">
            <a:scrgbClr r="0" g="0" b="0"/>
          </a:lnRef>
          <a:fillRef idx="0">
            <a:scrgbClr r="0" g="0" b="0"/>
          </a:fillRef>
          <a:effectRef idx="0">
            <a:scrgbClr r="0" g="0" b="0"/>
          </a:effectRef>
          <a:fontRef idx="minor">
            <a:schemeClr val="lt1"/>
          </a:fontRef>
        </dgm:style>
      </dgm:prSet>
      <dgm:spPr>
        <a:solidFill>
          <a:srgbClr val="0070C0"/>
        </a:solidFill>
        <a:ln>
          <a:noFill/>
        </a:ln>
      </dgm:spPr>
      <dgm:t>
        <a:bodyPr/>
        <a:lstStyle/>
        <a:p>
          <a:pPr rtl="0"/>
          <a:r>
            <a:rPr lang="da-DK"/>
            <a:t>Results</a:t>
          </a:r>
          <a:endParaRPr lang="en-GB"/>
        </a:p>
      </dgm:t>
    </dgm:pt>
    <dgm:pt modelId="{59BD3062-73B4-4ABE-A6F6-5A00366DB619}" type="parTrans" cxnId="{83529815-479B-4779-BC58-14D0003948C9}">
      <dgm:prSet/>
      <dgm:spPr/>
      <dgm:t>
        <a:bodyPr/>
        <a:lstStyle/>
        <a:p>
          <a:endParaRPr lang="en-GB"/>
        </a:p>
      </dgm:t>
    </dgm:pt>
    <dgm:pt modelId="{49A17A36-6010-44EA-8B69-A74EEAC45CAF}" type="sibTrans" cxnId="{83529815-479B-4779-BC58-14D0003948C9}">
      <dgm:prSet/>
      <dgm:spPr>
        <a:solidFill>
          <a:schemeClr val="accent3"/>
        </a:solidFill>
      </dgm:spPr>
      <dgm:t>
        <a:bodyPr/>
        <a:lstStyle/>
        <a:p>
          <a:endParaRPr lang="en-GB"/>
        </a:p>
      </dgm:t>
    </dgm:pt>
    <dgm:pt modelId="{EA470C26-4E96-430F-9476-5CA0AF1DDA6F}">
      <dgm:prSet>
        <dgm:style>
          <a:lnRef idx="0">
            <a:scrgbClr r="0" g="0" b="0"/>
          </a:lnRef>
          <a:fillRef idx="0">
            <a:scrgbClr r="0" g="0" b="0"/>
          </a:fillRef>
          <a:effectRef idx="0">
            <a:scrgbClr r="0" g="0" b="0"/>
          </a:effectRef>
          <a:fontRef idx="minor">
            <a:schemeClr val="lt1"/>
          </a:fontRef>
        </dgm:style>
      </dgm:prSet>
      <dgm:spPr>
        <a:solidFill>
          <a:srgbClr val="0070C0"/>
        </a:solidFill>
        <a:ln>
          <a:noFill/>
        </a:ln>
      </dgm:spPr>
      <dgm:t>
        <a:bodyPr/>
        <a:lstStyle/>
        <a:p>
          <a:pPr rtl="0"/>
          <a:r>
            <a:rPr lang="da-DK" dirty="0"/>
            <a:t>Value for money</a:t>
          </a:r>
          <a:endParaRPr lang="en-GB" dirty="0"/>
        </a:p>
      </dgm:t>
    </dgm:pt>
    <dgm:pt modelId="{F86E719F-FDD5-48BD-905C-D57C881E884B}" type="parTrans" cxnId="{DE0E1836-32B9-4D91-9243-B2E188ABBC88}">
      <dgm:prSet/>
      <dgm:spPr/>
      <dgm:t>
        <a:bodyPr/>
        <a:lstStyle/>
        <a:p>
          <a:endParaRPr lang="en-GB"/>
        </a:p>
      </dgm:t>
    </dgm:pt>
    <dgm:pt modelId="{D5AA86ED-B9AE-4CB2-B854-E381E36312C7}" type="sibTrans" cxnId="{DE0E1836-32B9-4D91-9243-B2E188ABBC88}">
      <dgm:prSet/>
      <dgm:spPr/>
      <dgm:t>
        <a:bodyPr/>
        <a:lstStyle/>
        <a:p>
          <a:endParaRPr lang="en-GB"/>
        </a:p>
      </dgm:t>
    </dgm:pt>
    <dgm:pt modelId="{54761FA6-567B-4E1D-A32E-071622FA0915}" type="pres">
      <dgm:prSet presAssocID="{EC72DECF-9ABC-4C04-97B8-840DD34AD629}" presName="Name0" presStyleCnt="0">
        <dgm:presLayoutVars>
          <dgm:dir/>
          <dgm:resizeHandles/>
        </dgm:presLayoutVars>
      </dgm:prSet>
      <dgm:spPr/>
    </dgm:pt>
    <dgm:pt modelId="{5F3CDE91-6FCC-4CFF-BE26-721A11E3D398}" type="pres">
      <dgm:prSet presAssocID="{2862C160-9165-4763-8DF0-27D515E1861E}" presName="compNode" presStyleCnt="0"/>
      <dgm:spPr/>
    </dgm:pt>
    <dgm:pt modelId="{19762E03-4293-4B98-87D9-241E83DE2AD6}" type="pres">
      <dgm:prSet presAssocID="{2862C160-9165-4763-8DF0-27D515E1861E}" presName="dummyConnPt" presStyleCnt="0"/>
      <dgm:spPr/>
    </dgm:pt>
    <dgm:pt modelId="{7712C0A8-C252-4785-A807-0CE1B3C4D5F8}" type="pres">
      <dgm:prSet presAssocID="{2862C160-9165-4763-8DF0-27D515E1861E}" presName="node" presStyleLbl="node1" presStyleIdx="0" presStyleCnt="9" custLinFactNeighborY="-673">
        <dgm:presLayoutVars>
          <dgm:bulletEnabled val="1"/>
        </dgm:presLayoutVars>
      </dgm:prSet>
      <dgm:spPr/>
    </dgm:pt>
    <dgm:pt modelId="{F505BDF3-E3B0-48AC-937D-EBFC6FC83CEA}" type="pres">
      <dgm:prSet presAssocID="{759BB85C-0D6D-45EF-8C38-393FCDC74E3A}" presName="sibTrans" presStyleLbl="bgSibTrans2D1" presStyleIdx="0" presStyleCnt="8"/>
      <dgm:spPr/>
    </dgm:pt>
    <dgm:pt modelId="{A6B81808-FB06-41E6-9D5A-34F51DA87747}" type="pres">
      <dgm:prSet presAssocID="{50EEBE66-3E04-4B28-9167-3B09F3ACCEDB}" presName="compNode" presStyleCnt="0"/>
      <dgm:spPr/>
    </dgm:pt>
    <dgm:pt modelId="{9BB4310D-86CA-449C-ADBB-088BE93B6307}" type="pres">
      <dgm:prSet presAssocID="{50EEBE66-3E04-4B28-9167-3B09F3ACCEDB}" presName="dummyConnPt" presStyleCnt="0"/>
      <dgm:spPr/>
    </dgm:pt>
    <dgm:pt modelId="{3D89732D-C4C1-46C8-A0FD-170F56440248}" type="pres">
      <dgm:prSet presAssocID="{50EEBE66-3E04-4B28-9167-3B09F3ACCEDB}" presName="node" presStyleLbl="node1" presStyleIdx="1" presStyleCnt="9">
        <dgm:presLayoutVars>
          <dgm:bulletEnabled val="1"/>
        </dgm:presLayoutVars>
      </dgm:prSet>
      <dgm:spPr/>
    </dgm:pt>
    <dgm:pt modelId="{4C7B0611-B233-42A2-8305-67D0BA542F66}" type="pres">
      <dgm:prSet presAssocID="{A1B63EED-4653-4F4C-B31C-9FD5820458D7}" presName="sibTrans" presStyleLbl="bgSibTrans2D1" presStyleIdx="1" presStyleCnt="8"/>
      <dgm:spPr/>
    </dgm:pt>
    <dgm:pt modelId="{54F9C6B4-72DC-4266-B914-937B840D5936}" type="pres">
      <dgm:prSet presAssocID="{3B0BE2A1-F1ED-4100-A5B5-8CD528BB73D3}" presName="compNode" presStyleCnt="0"/>
      <dgm:spPr/>
    </dgm:pt>
    <dgm:pt modelId="{0711E756-DFDD-4A87-B7A1-ED2E3F694745}" type="pres">
      <dgm:prSet presAssocID="{3B0BE2A1-F1ED-4100-A5B5-8CD528BB73D3}" presName="dummyConnPt" presStyleCnt="0"/>
      <dgm:spPr/>
    </dgm:pt>
    <dgm:pt modelId="{D070E1C1-EBE4-46CE-87B3-877475A20CE8}" type="pres">
      <dgm:prSet presAssocID="{3B0BE2A1-F1ED-4100-A5B5-8CD528BB73D3}" presName="node" presStyleLbl="node1" presStyleIdx="2" presStyleCnt="9">
        <dgm:presLayoutVars>
          <dgm:bulletEnabled val="1"/>
        </dgm:presLayoutVars>
      </dgm:prSet>
      <dgm:spPr/>
    </dgm:pt>
    <dgm:pt modelId="{9E1C7A10-DBA2-4D8A-A494-AC5D47610A27}" type="pres">
      <dgm:prSet presAssocID="{48B0A4CB-6E04-4DD6-870A-7C8487C7ED01}" presName="sibTrans" presStyleLbl="bgSibTrans2D1" presStyleIdx="2" presStyleCnt="8"/>
      <dgm:spPr/>
    </dgm:pt>
    <dgm:pt modelId="{ED8C396D-590D-4E1C-B02B-C5AF8856951A}" type="pres">
      <dgm:prSet presAssocID="{51AE1968-ADB3-41B8-A8E1-E19467B62E4A}" presName="compNode" presStyleCnt="0"/>
      <dgm:spPr/>
    </dgm:pt>
    <dgm:pt modelId="{B6146927-EAAB-4684-820C-CF44CF69F2E7}" type="pres">
      <dgm:prSet presAssocID="{51AE1968-ADB3-41B8-A8E1-E19467B62E4A}" presName="dummyConnPt" presStyleCnt="0"/>
      <dgm:spPr/>
    </dgm:pt>
    <dgm:pt modelId="{297297C1-4347-4BBF-ABC3-5385A15053C6}" type="pres">
      <dgm:prSet presAssocID="{51AE1968-ADB3-41B8-A8E1-E19467B62E4A}" presName="node" presStyleLbl="node1" presStyleIdx="3" presStyleCnt="9">
        <dgm:presLayoutVars>
          <dgm:bulletEnabled val="1"/>
        </dgm:presLayoutVars>
      </dgm:prSet>
      <dgm:spPr/>
    </dgm:pt>
    <dgm:pt modelId="{7196475A-BDC5-4C53-AD00-B40CF289B5F3}" type="pres">
      <dgm:prSet presAssocID="{A0F3E6A2-2003-4A59-9F87-486630AEE153}" presName="sibTrans" presStyleLbl="bgSibTrans2D1" presStyleIdx="3" presStyleCnt="8"/>
      <dgm:spPr/>
    </dgm:pt>
    <dgm:pt modelId="{5E22F212-EFB9-4261-A008-1FB7804C8A3F}" type="pres">
      <dgm:prSet presAssocID="{0BB5B5D3-9E1F-467B-984F-F03B51F3E9F6}" presName="compNode" presStyleCnt="0"/>
      <dgm:spPr/>
    </dgm:pt>
    <dgm:pt modelId="{CFD2EBF9-2878-4104-845B-E149B0D0F124}" type="pres">
      <dgm:prSet presAssocID="{0BB5B5D3-9E1F-467B-984F-F03B51F3E9F6}" presName="dummyConnPt" presStyleCnt="0"/>
      <dgm:spPr/>
    </dgm:pt>
    <dgm:pt modelId="{9A09B920-8B9A-41DF-BFFE-B6803BFAE6F5}" type="pres">
      <dgm:prSet presAssocID="{0BB5B5D3-9E1F-467B-984F-F03B51F3E9F6}" presName="node" presStyleLbl="node1" presStyleIdx="4" presStyleCnt="9">
        <dgm:presLayoutVars>
          <dgm:bulletEnabled val="1"/>
        </dgm:presLayoutVars>
      </dgm:prSet>
      <dgm:spPr/>
    </dgm:pt>
    <dgm:pt modelId="{EF4999E8-0D59-43B7-BC02-E66D8C6528FA}" type="pres">
      <dgm:prSet presAssocID="{C96AC911-B8EA-4090-B603-58B79A316BD6}" presName="sibTrans" presStyleLbl="bgSibTrans2D1" presStyleIdx="4" presStyleCnt="8"/>
      <dgm:spPr/>
    </dgm:pt>
    <dgm:pt modelId="{A0C5D53C-0CF3-4AE3-AC56-83AAE2992EF8}" type="pres">
      <dgm:prSet presAssocID="{E91087CD-FDC6-4D03-BFAE-7CD22A22CD9D}" presName="compNode" presStyleCnt="0"/>
      <dgm:spPr/>
    </dgm:pt>
    <dgm:pt modelId="{40C8DEFB-850C-4763-9F69-52CBB4FC30CB}" type="pres">
      <dgm:prSet presAssocID="{E91087CD-FDC6-4D03-BFAE-7CD22A22CD9D}" presName="dummyConnPt" presStyleCnt="0"/>
      <dgm:spPr/>
    </dgm:pt>
    <dgm:pt modelId="{BA3B139F-07B2-4ED3-B63A-49332ECE4761}" type="pres">
      <dgm:prSet presAssocID="{E91087CD-FDC6-4D03-BFAE-7CD22A22CD9D}" presName="node" presStyleLbl="node1" presStyleIdx="5" presStyleCnt="9">
        <dgm:presLayoutVars>
          <dgm:bulletEnabled val="1"/>
        </dgm:presLayoutVars>
      </dgm:prSet>
      <dgm:spPr/>
    </dgm:pt>
    <dgm:pt modelId="{79C2467B-948B-47C5-82AF-9069E8EB7732}" type="pres">
      <dgm:prSet presAssocID="{29C7CF1C-BE08-40ED-A6EE-1E14638259AB}" presName="sibTrans" presStyleLbl="bgSibTrans2D1" presStyleIdx="5" presStyleCnt="8"/>
      <dgm:spPr/>
    </dgm:pt>
    <dgm:pt modelId="{26AAD746-3548-4405-BAEB-AAA498B19535}" type="pres">
      <dgm:prSet presAssocID="{DCB13657-17B9-45B8-A381-7CF8E254E478}" presName="compNode" presStyleCnt="0"/>
      <dgm:spPr/>
    </dgm:pt>
    <dgm:pt modelId="{A3399D47-2C7F-436E-B945-CA72ACA12E22}" type="pres">
      <dgm:prSet presAssocID="{DCB13657-17B9-45B8-A381-7CF8E254E478}" presName="dummyConnPt" presStyleCnt="0"/>
      <dgm:spPr/>
    </dgm:pt>
    <dgm:pt modelId="{8EF31CAD-E83B-4B20-8D06-B71ABD32B1AF}" type="pres">
      <dgm:prSet presAssocID="{DCB13657-17B9-45B8-A381-7CF8E254E478}" presName="node" presStyleLbl="node1" presStyleIdx="6" presStyleCnt="9">
        <dgm:presLayoutVars>
          <dgm:bulletEnabled val="1"/>
        </dgm:presLayoutVars>
      </dgm:prSet>
      <dgm:spPr/>
    </dgm:pt>
    <dgm:pt modelId="{B143C8BC-A691-47D7-8493-51F429CFE978}" type="pres">
      <dgm:prSet presAssocID="{6C1EE7CE-2ECE-47E4-BA8F-5063F9EC7286}" presName="sibTrans" presStyleLbl="bgSibTrans2D1" presStyleIdx="6" presStyleCnt="8"/>
      <dgm:spPr/>
    </dgm:pt>
    <dgm:pt modelId="{D2093568-6A71-4E88-B4D4-530FAAC55ED1}" type="pres">
      <dgm:prSet presAssocID="{95788AE8-11D6-49AB-9EE5-13C894BB34FD}" presName="compNode" presStyleCnt="0"/>
      <dgm:spPr/>
    </dgm:pt>
    <dgm:pt modelId="{4F4D8655-F109-4CFB-8AC5-671435911F6E}" type="pres">
      <dgm:prSet presAssocID="{95788AE8-11D6-49AB-9EE5-13C894BB34FD}" presName="dummyConnPt" presStyleCnt="0"/>
      <dgm:spPr/>
    </dgm:pt>
    <dgm:pt modelId="{D405C85F-AF14-4A5C-A0B3-BA38A185B060}" type="pres">
      <dgm:prSet presAssocID="{95788AE8-11D6-49AB-9EE5-13C894BB34FD}" presName="node" presStyleLbl="node1" presStyleIdx="7" presStyleCnt="9">
        <dgm:presLayoutVars>
          <dgm:bulletEnabled val="1"/>
        </dgm:presLayoutVars>
      </dgm:prSet>
      <dgm:spPr/>
    </dgm:pt>
    <dgm:pt modelId="{6D325E3B-3D41-4370-A7A2-C78534517BB8}" type="pres">
      <dgm:prSet presAssocID="{49A17A36-6010-44EA-8B69-A74EEAC45CAF}" presName="sibTrans" presStyleLbl="bgSibTrans2D1" presStyleIdx="7" presStyleCnt="8"/>
      <dgm:spPr/>
    </dgm:pt>
    <dgm:pt modelId="{C9AC5DF4-5485-4EC2-93A1-C4B0F1DD88AE}" type="pres">
      <dgm:prSet presAssocID="{EA470C26-4E96-430F-9476-5CA0AF1DDA6F}" presName="compNode" presStyleCnt="0"/>
      <dgm:spPr/>
    </dgm:pt>
    <dgm:pt modelId="{9CE27507-1DF0-4518-9FB6-6A6A7497B2D5}" type="pres">
      <dgm:prSet presAssocID="{EA470C26-4E96-430F-9476-5CA0AF1DDA6F}" presName="dummyConnPt" presStyleCnt="0"/>
      <dgm:spPr/>
    </dgm:pt>
    <dgm:pt modelId="{0FB64F15-771E-4961-B005-F4F1F3B05C75}" type="pres">
      <dgm:prSet presAssocID="{EA470C26-4E96-430F-9476-5CA0AF1DDA6F}" presName="node" presStyleLbl="node1" presStyleIdx="8" presStyleCnt="9">
        <dgm:presLayoutVars>
          <dgm:bulletEnabled val="1"/>
        </dgm:presLayoutVars>
      </dgm:prSet>
      <dgm:spPr/>
    </dgm:pt>
  </dgm:ptLst>
  <dgm:cxnLst>
    <dgm:cxn modelId="{D012BF08-9FAC-43D2-A887-7B244D0AF9B7}" type="presOf" srcId="{EC72DECF-9ABC-4C04-97B8-840DD34AD629}" destId="{54761FA6-567B-4E1D-A32E-071622FA0915}" srcOrd="0" destOrd="0" presId="urn:microsoft.com/office/officeart/2005/8/layout/bProcess4"/>
    <dgm:cxn modelId="{83529815-479B-4779-BC58-14D0003948C9}" srcId="{EC72DECF-9ABC-4C04-97B8-840DD34AD629}" destId="{95788AE8-11D6-49AB-9EE5-13C894BB34FD}" srcOrd="7" destOrd="0" parTransId="{59BD3062-73B4-4ABE-A6F6-5A00366DB619}" sibTransId="{49A17A36-6010-44EA-8B69-A74EEAC45CAF}"/>
    <dgm:cxn modelId="{A5C2C428-677A-4AA3-990E-1ED6D93A6797}" type="presOf" srcId="{95788AE8-11D6-49AB-9EE5-13C894BB34FD}" destId="{D405C85F-AF14-4A5C-A0B3-BA38A185B060}" srcOrd="0" destOrd="0" presId="urn:microsoft.com/office/officeart/2005/8/layout/bProcess4"/>
    <dgm:cxn modelId="{97351D33-F64E-4827-9944-EDB7AC6DADAF}" srcId="{EC72DECF-9ABC-4C04-97B8-840DD34AD629}" destId="{2862C160-9165-4763-8DF0-27D515E1861E}" srcOrd="0" destOrd="0" parTransId="{77963D30-D2CF-4E00-8B9A-7EB4E2DE5327}" sibTransId="{759BB85C-0D6D-45EF-8C38-393FCDC74E3A}"/>
    <dgm:cxn modelId="{DE0E1836-32B9-4D91-9243-B2E188ABBC88}" srcId="{EC72DECF-9ABC-4C04-97B8-840DD34AD629}" destId="{EA470C26-4E96-430F-9476-5CA0AF1DDA6F}" srcOrd="8" destOrd="0" parTransId="{F86E719F-FDD5-48BD-905C-D57C881E884B}" sibTransId="{D5AA86ED-B9AE-4CB2-B854-E381E36312C7}"/>
    <dgm:cxn modelId="{36ADA03C-8059-4985-8324-FCB9BBE662C3}" type="presOf" srcId="{A0F3E6A2-2003-4A59-9F87-486630AEE153}" destId="{7196475A-BDC5-4C53-AD00-B40CF289B5F3}" srcOrd="0" destOrd="0" presId="urn:microsoft.com/office/officeart/2005/8/layout/bProcess4"/>
    <dgm:cxn modelId="{142F8C64-B01C-42B3-A3A5-688AE4A5BD3D}" type="presOf" srcId="{6C1EE7CE-2ECE-47E4-BA8F-5063F9EC7286}" destId="{B143C8BC-A691-47D7-8493-51F429CFE978}" srcOrd="0" destOrd="0" presId="urn:microsoft.com/office/officeart/2005/8/layout/bProcess4"/>
    <dgm:cxn modelId="{414CFB6D-5294-4994-8DA4-93EA607A7356}" type="presOf" srcId="{C96AC911-B8EA-4090-B603-58B79A316BD6}" destId="{EF4999E8-0D59-43B7-BC02-E66D8C6528FA}" srcOrd="0" destOrd="0" presId="urn:microsoft.com/office/officeart/2005/8/layout/bProcess4"/>
    <dgm:cxn modelId="{FDF87D58-F1F9-48C9-AD51-A80B891D8D74}" type="presOf" srcId="{0BB5B5D3-9E1F-467B-984F-F03B51F3E9F6}" destId="{9A09B920-8B9A-41DF-BFFE-B6803BFAE6F5}" srcOrd="0" destOrd="0" presId="urn:microsoft.com/office/officeart/2005/8/layout/bProcess4"/>
    <dgm:cxn modelId="{670CF67F-F161-4AB2-89E2-17203BF55B80}" type="presOf" srcId="{3B0BE2A1-F1ED-4100-A5B5-8CD528BB73D3}" destId="{D070E1C1-EBE4-46CE-87B3-877475A20CE8}" srcOrd="0" destOrd="0" presId="urn:microsoft.com/office/officeart/2005/8/layout/bProcess4"/>
    <dgm:cxn modelId="{B5AE6588-40CF-43EA-9D1F-3E23B506B41F}" srcId="{EC72DECF-9ABC-4C04-97B8-840DD34AD629}" destId="{DCB13657-17B9-45B8-A381-7CF8E254E478}" srcOrd="6" destOrd="0" parTransId="{B62E57DC-8AEE-4F9A-BCB6-7370FD641467}" sibTransId="{6C1EE7CE-2ECE-47E4-BA8F-5063F9EC7286}"/>
    <dgm:cxn modelId="{07F53D8E-8557-499A-AE52-7E885F3FDE38}" type="presOf" srcId="{EA470C26-4E96-430F-9476-5CA0AF1DDA6F}" destId="{0FB64F15-771E-4961-B005-F4F1F3B05C75}" srcOrd="0" destOrd="0" presId="urn:microsoft.com/office/officeart/2005/8/layout/bProcess4"/>
    <dgm:cxn modelId="{43977993-16B5-4B5C-8262-5C5012E4492C}" srcId="{EC72DECF-9ABC-4C04-97B8-840DD34AD629}" destId="{E91087CD-FDC6-4D03-BFAE-7CD22A22CD9D}" srcOrd="5" destOrd="0" parTransId="{9FC1982F-E3F6-403E-B8D6-BAC74AC9A3DB}" sibTransId="{29C7CF1C-BE08-40ED-A6EE-1E14638259AB}"/>
    <dgm:cxn modelId="{6AC4719D-5C2B-428A-B1EA-88DBE26B31A9}" type="presOf" srcId="{E91087CD-FDC6-4D03-BFAE-7CD22A22CD9D}" destId="{BA3B139F-07B2-4ED3-B63A-49332ECE4761}" srcOrd="0" destOrd="0" presId="urn:microsoft.com/office/officeart/2005/8/layout/bProcess4"/>
    <dgm:cxn modelId="{93664AA2-E166-4EEF-8D28-6A10A6C257FF}" srcId="{EC72DECF-9ABC-4C04-97B8-840DD34AD629}" destId="{0BB5B5D3-9E1F-467B-984F-F03B51F3E9F6}" srcOrd="4" destOrd="0" parTransId="{C1C36A37-2A2B-42F0-9AA0-0941A451A7C0}" sibTransId="{C96AC911-B8EA-4090-B603-58B79A316BD6}"/>
    <dgm:cxn modelId="{1F32C6A5-7810-418D-8BEF-B67E5A93FFC6}" type="presOf" srcId="{DCB13657-17B9-45B8-A381-7CF8E254E478}" destId="{8EF31CAD-E83B-4B20-8D06-B71ABD32B1AF}" srcOrd="0" destOrd="0" presId="urn:microsoft.com/office/officeart/2005/8/layout/bProcess4"/>
    <dgm:cxn modelId="{CEAB33AC-562C-45CD-ADBE-9AA8C2DE2BA6}" srcId="{EC72DECF-9ABC-4C04-97B8-840DD34AD629}" destId="{50EEBE66-3E04-4B28-9167-3B09F3ACCEDB}" srcOrd="1" destOrd="0" parTransId="{ED3145E0-1E2F-40FA-8C57-ABC982919526}" sibTransId="{A1B63EED-4653-4F4C-B31C-9FD5820458D7}"/>
    <dgm:cxn modelId="{AA1883B4-A07A-439B-97BA-63698265B995}" type="presOf" srcId="{49A17A36-6010-44EA-8B69-A74EEAC45CAF}" destId="{6D325E3B-3D41-4370-A7A2-C78534517BB8}" srcOrd="0" destOrd="0" presId="urn:microsoft.com/office/officeart/2005/8/layout/bProcess4"/>
    <dgm:cxn modelId="{284CA4B6-E540-4FA2-A36B-9CF6C22133C6}" type="presOf" srcId="{48B0A4CB-6E04-4DD6-870A-7C8487C7ED01}" destId="{9E1C7A10-DBA2-4D8A-A494-AC5D47610A27}" srcOrd="0" destOrd="0" presId="urn:microsoft.com/office/officeart/2005/8/layout/bProcess4"/>
    <dgm:cxn modelId="{171CB8B7-E663-4582-B942-281AF9A597FB}" srcId="{EC72DECF-9ABC-4C04-97B8-840DD34AD629}" destId="{51AE1968-ADB3-41B8-A8E1-E19467B62E4A}" srcOrd="3" destOrd="0" parTransId="{98959B26-4ADE-40E7-8757-2BC34E96B6C5}" sibTransId="{A0F3E6A2-2003-4A59-9F87-486630AEE153}"/>
    <dgm:cxn modelId="{5901E0BF-F42A-4926-B43E-8AB408575429}" type="presOf" srcId="{759BB85C-0D6D-45EF-8C38-393FCDC74E3A}" destId="{F505BDF3-E3B0-48AC-937D-EBFC6FC83CEA}" srcOrd="0" destOrd="0" presId="urn:microsoft.com/office/officeart/2005/8/layout/bProcess4"/>
    <dgm:cxn modelId="{E38446D4-47EB-407B-A195-214780B82481}" srcId="{EC72DECF-9ABC-4C04-97B8-840DD34AD629}" destId="{3B0BE2A1-F1ED-4100-A5B5-8CD528BB73D3}" srcOrd="2" destOrd="0" parTransId="{CAB9F0D8-021C-4368-9A24-B8EBBA727996}" sibTransId="{48B0A4CB-6E04-4DD6-870A-7C8487C7ED01}"/>
    <dgm:cxn modelId="{832A95E8-8DF4-422E-AF6F-888B4A743C42}" type="presOf" srcId="{51AE1968-ADB3-41B8-A8E1-E19467B62E4A}" destId="{297297C1-4347-4BBF-ABC3-5385A15053C6}" srcOrd="0" destOrd="0" presId="urn:microsoft.com/office/officeart/2005/8/layout/bProcess4"/>
    <dgm:cxn modelId="{AB5C3DEC-6138-40A3-B451-A59E6943C0ED}" type="presOf" srcId="{2862C160-9165-4763-8DF0-27D515E1861E}" destId="{7712C0A8-C252-4785-A807-0CE1B3C4D5F8}" srcOrd="0" destOrd="0" presId="urn:microsoft.com/office/officeart/2005/8/layout/bProcess4"/>
    <dgm:cxn modelId="{4A714AF4-09C2-42BE-B2D2-43E5D25F89AB}" type="presOf" srcId="{50EEBE66-3E04-4B28-9167-3B09F3ACCEDB}" destId="{3D89732D-C4C1-46C8-A0FD-170F56440248}" srcOrd="0" destOrd="0" presId="urn:microsoft.com/office/officeart/2005/8/layout/bProcess4"/>
    <dgm:cxn modelId="{524D24FB-2DD5-4659-A583-8BC0100B40EB}" type="presOf" srcId="{29C7CF1C-BE08-40ED-A6EE-1E14638259AB}" destId="{79C2467B-948B-47C5-82AF-9069E8EB7732}" srcOrd="0" destOrd="0" presId="urn:microsoft.com/office/officeart/2005/8/layout/bProcess4"/>
    <dgm:cxn modelId="{833EFDFC-92BC-4995-BD34-D223C80DFC8A}" type="presOf" srcId="{A1B63EED-4653-4F4C-B31C-9FD5820458D7}" destId="{4C7B0611-B233-42A2-8305-67D0BA542F66}" srcOrd="0" destOrd="0" presId="urn:microsoft.com/office/officeart/2005/8/layout/bProcess4"/>
    <dgm:cxn modelId="{359E46A9-C96F-482F-B4C9-6FA7442DE437}" type="presParOf" srcId="{54761FA6-567B-4E1D-A32E-071622FA0915}" destId="{5F3CDE91-6FCC-4CFF-BE26-721A11E3D398}" srcOrd="0" destOrd="0" presId="urn:microsoft.com/office/officeart/2005/8/layout/bProcess4"/>
    <dgm:cxn modelId="{6AB83ED1-A239-41AE-93F5-DA3FF474B046}" type="presParOf" srcId="{5F3CDE91-6FCC-4CFF-BE26-721A11E3D398}" destId="{19762E03-4293-4B98-87D9-241E83DE2AD6}" srcOrd="0" destOrd="0" presId="urn:microsoft.com/office/officeart/2005/8/layout/bProcess4"/>
    <dgm:cxn modelId="{B8F8D457-2495-4C89-AFCC-563540D6D96F}" type="presParOf" srcId="{5F3CDE91-6FCC-4CFF-BE26-721A11E3D398}" destId="{7712C0A8-C252-4785-A807-0CE1B3C4D5F8}" srcOrd="1" destOrd="0" presId="urn:microsoft.com/office/officeart/2005/8/layout/bProcess4"/>
    <dgm:cxn modelId="{BA64A578-A781-46D4-B0DF-37E9F41C0D7E}" type="presParOf" srcId="{54761FA6-567B-4E1D-A32E-071622FA0915}" destId="{F505BDF3-E3B0-48AC-937D-EBFC6FC83CEA}" srcOrd="1" destOrd="0" presId="urn:microsoft.com/office/officeart/2005/8/layout/bProcess4"/>
    <dgm:cxn modelId="{0EB29CDE-2E11-44FF-86BA-9DEE007060C9}" type="presParOf" srcId="{54761FA6-567B-4E1D-A32E-071622FA0915}" destId="{A6B81808-FB06-41E6-9D5A-34F51DA87747}" srcOrd="2" destOrd="0" presId="urn:microsoft.com/office/officeart/2005/8/layout/bProcess4"/>
    <dgm:cxn modelId="{28FD17E8-375A-46FA-9C16-D7FD86A5D1B4}" type="presParOf" srcId="{A6B81808-FB06-41E6-9D5A-34F51DA87747}" destId="{9BB4310D-86CA-449C-ADBB-088BE93B6307}" srcOrd="0" destOrd="0" presId="urn:microsoft.com/office/officeart/2005/8/layout/bProcess4"/>
    <dgm:cxn modelId="{32113523-506D-422D-9C6A-A30D1301D968}" type="presParOf" srcId="{A6B81808-FB06-41E6-9D5A-34F51DA87747}" destId="{3D89732D-C4C1-46C8-A0FD-170F56440248}" srcOrd="1" destOrd="0" presId="urn:microsoft.com/office/officeart/2005/8/layout/bProcess4"/>
    <dgm:cxn modelId="{07E5C0F9-1CD0-4DCC-A295-00B0D09BC892}" type="presParOf" srcId="{54761FA6-567B-4E1D-A32E-071622FA0915}" destId="{4C7B0611-B233-42A2-8305-67D0BA542F66}" srcOrd="3" destOrd="0" presId="urn:microsoft.com/office/officeart/2005/8/layout/bProcess4"/>
    <dgm:cxn modelId="{896AF2A5-C764-4898-8DAD-FFE0E4104F3E}" type="presParOf" srcId="{54761FA6-567B-4E1D-A32E-071622FA0915}" destId="{54F9C6B4-72DC-4266-B914-937B840D5936}" srcOrd="4" destOrd="0" presId="urn:microsoft.com/office/officeart/2005/8/layout/bProcess4"/>
    <dgm:cxn modelId="{4A25159E-082A-40E4-B356-6CC363F50B29}" type="presParOf" srcId="{54F9C6B4-72DC-4266-B914-937B840D5936}" destId="{0711E756-DFDD-4A87-B7A1-ED2E3F694745}" srcOrd="0" destOrd="0" presId="urn:microsoft.com/office/officeart/2005/8/layout/bProcess4"/>
    <dgm:cxn modelId="{37123C28-29A0-4E5E-8D0E-1454C5954FF5}" type="presParOf" srcId="{54F9C6B4-72DC-4266-B914-937B840D5936}" destId="{D070E1C1-EBE4-46CE-87B3-877475A20CE8}" srcOrd="1" destOrd="0" presId="urn:microsoft.com/office/officeart/2005/8/layout/bProcess4"/>
    <dgm:cxn modelId="{FAE12325-2C91-4AAB-B9CE-ABA592830DA2}" type="presParOf" srcId="{54761FA6-567B-4E1D-A32E-071622FA0915}" destId="{9E1C7A10-DBA2-4D8A-A494-AC5D47610A27}" srcOrd="5" destOrd="0" presId="urn:microsoft.com/office/officeart/2005/8/layout/bProcess4"/>
    <dgm:cxn modelId="{B2B7C99A-56BD-4DF0-97C0-E09BAE451F91}" type="presParOf" srcId="{54761FA6-567B-4E1D-A32E-071622FA0915}" destId="{ED8C396D-590D-4E1C-B02B-C5AF8856951A}" srcOrd="6" destOrd="0" presId="urn:microsoft.com/office/officeart/2005/8/layout/bProcess4"/>
    <dgm:cxn modelId="{C1800634-0993-45CF-84A4-259FD9E4E38F}" type="presParOf" srcId="{ED8C396D-590D-4E1C-B02B-C5AF8856951A}" destId="{B6146927-EAAB-4684-820C-CF44CF69F2E7}" srcOrd="0" destOrd="0" presId="urn:microsoft.com/office/officeart/2005/8/layout/bProcess4"/>
    <dgm:cxn modelId="{DAFA7D21-956C-4980-8367-FDD8C5A440C4}" type="presParOf" srcId="{ED8C396D-590D-4E1C-B02B-C5AF8856951A}" destId="{297297C1-4347-4BBF-ABC3-5385A15053C6}" srcOrd="1" destOrd="0" presId="urn:microsoft.com/office/officeart/2005/8/layout/bProcess4"/>
    <dgm:cxn modelId="{DE793D9E-CA2C-478B-B878-37743F395D4F}" type="presParOf" srcId="{54761FA6-567B-4E1D-A32E-071622FA0915}" destId="{7196475A-BDC5-4C53-AD00-B40CF289B5F3}" srcOrd="7" destOrd="0" presId="urn:microsoft.com/office/officeart/2005/8/layout/bProcess4"/>
    <dgm:cxn modelId="{9AA50A0C-AAE6-48B2-8973-47ED9714BD5A}" type="presParOf" srcId="{54761FA6-567B-4E1D-A32E-071622FA0915}" destId="{5E22F212-EFB9-4261-A008-1FB7804C8A3F}" srcOrd="8" destOrd="0" presId="urn:microsoft.com/office/officeart/2005/8/layout/bProcess4"/>
    <dgm:cxn modelId="{E94061E7-7703-42E6-8CE6-EDD5B46582FD}" type="presParOf" srcId="{5E22F212-EFB9-4261-A008-1FB7804C8A3F}" destId="{CFD2EBF9-2878-4104-845B-E149B0D0F124}" srcOrd="0" destOrd="0" presId="urn:microsoft.com/office/officeart/2005/8/layout/bProcess4"/>
    <dgm:cxn modelId="{F5A17F4E-D1F4-40EC-95EB-F114A58525AE}" type="presParOf" srcId="{5E22F212-EFB9-4261-A008-1FB7804C8A3F}" destId="{9A09B920-8B9A-41DF-BFFE-B6803BFAE6F5}" srcOrd="1" destOrd="0" presId="urn:microsoft.com/office/officeart/2005/8/layout/bProcess4"/>
    <dgm:cxn modelId="{F8F09E55-CD83-4509-B155-031E6573AF0D}" type="presParOf" srcId="{54761FA6-567B-4E1D-A32E-071622FA0915}" destId="{EF4999E8-0D59-43B7-BC02-E66D8C6528FA}" srcOrd="9" destOrd="0" presId="urn:microsoft.com/office/officeart/2005/8/layout/bProcess4"/>
    <dgm:cxn modelId="{8980FA10-C3F3-4B0A-A1D0-CD540951A240}" type="presParOf" srcId="{54761FA6-567B-4E1D-A32E-071622FA0915}" destId="{A0C5D53C-0CF3-4AE3-AC56-83AAE2992EF8}" srcOrd="10" destOrd="0" presId="urn:microsoft.com/office/officeart/2005/8/layout/bProcess4"/>
    <dgm:cxn modelId="{772909DF-F484-45E2-AE39-7A55F3485415}" type="presParOf" srcId="{A0C5D53C-0CF3-4AE3-AC56-83AAE2992EF8}" destId="{40C8DEFB-850C-4763-9F69-52CBB4FC30CB}" srcOrd="0" destOrd="0" presId="urn:microsoft.com/office/officeart/2005/8/layout/bProcess4"/>
    <dgm:cxn modelId="{C9E9AC34-612A-4E2B-8B12-CF7746EA8ADD}" type="presParOf" srcId="{A0C5D53C-0CF3-4AE3-AC56-83AAE2992EF8}" destId="{BA3B139F-07B2-4ED3-B63A-49332ECE4761}" srcOrd="1" destOrd="0" presId="urn:microsoft.com/office/officeart/2005/8/layout/bProcess4"/>
    <dgm:cxn modelId="{D0F0B745-0487-490A-A83B-C831EDFF3EC8}" type="presParOf" srcId="{54761FA6-567B-4E1D-A32E-071622FA0915}" destId="{79C2467B-948B-47C5-82AF-9069E8EB7732}" srcOrd="11" destOrd="0" presId="urn:microsoft.com/office/officeart/2005/8/layout/bProcess4"/>
    <dgm:cxn modelId="{9388C5CE-9DBF-4E78-9B7F-763192F35882}" type="presParOf" srcId="{54761FA6-567B-4E1D-A32E-071622FA0915}" destId="{26AAD746-3548-4405-BAEB-AAA498B19535}" srcOrd="12" destOrd="0" presId="urn:microsoft.com/office/officeart/2005/8/layout/bProcess4"/>
    <dgm:cxn modelId="{9914D006-7B20-4F04-97E7-2B5141312A85}" type="presParOf" srcId="{26AAD746-3548-4405-BAEB-AAA498B19535}" destId="{A3399D47-2C7F-436E-B945-CA72ACA12E22}" srcOrd="0" destOrd="0" presId="urn:microsoft.com/office/officeart/2005/8/layout/bProcess4"/>
    <dgm:cxn modelId="{604D8063-AFF9-4118-AE97-51DE8D57F6DA}" type="presParOf" srcId="{26AAD746-3548-4405-BAEB-AAA498B19535}" destId="{8EF31CAD-E83B-4B20-8D06-B71ABD32B1AF}" srcOrd="1" destOrd="0" presId="urn:microsoft.com/office/officeart/2005/8/layout/bProcess4"/>
    <dgm:cxn modelId="{E16F4847-E67B-4CA9-943D-9F813D0860C5}" type="presParOf" srcId="{54761FA6-567B-4E1D-A32E-071622FA0915}" destId="{B143C8BC-A691-47D7-8493-51F429CFE978}" srcOrd="13" destOrd="0" presId="urn:microsoft.com/office/officeart/2005/8/layout/bProcess4"/>
    <dgm:cxn modelId="{D9D85206-1413-4340-9761-C09863F6B696}" type="presParOf" srcId="{54761FA6-567B-4E1D-A32E-071622FA0915}" destId="{D2093568-6A71-4E88-B4D4-530FAAC55ED1}" srcOrd="14" destOrd="0" presId="urn:microsoft.com/office/officeart/2005/8/layout/bProcess4"/>
    <dgm:cxn modelId="{A3204EBC-8461-4001-AE96-70C6A139520D}" type="presParOf" srcId="{D2093568-6A71-4E88-B4D4-530FAAC55ED1}" destId="{4F4D8655-F109-4CFB-8AC5-671435911F6E}" srcOrd="0" destOrd="0" presId="urn:microsoft.com/office/officeart/2005/8/layout/bProcess4"/>
    <dgm:cxn modelId="{501D4C90-E02A-4C40-B200-936456CA1EB3}" type="presParOf" srcId="{D2093568-6A71-4E88-B4D4-530FAAC55ED1}" destId="{D405C85F-AF14-4A5C-A0B3-BA38A185B060}" srcOrd="1" destOrd="0" presId="urn:microsoft.com/office/officeart/2005/8/layout/bProcess4"/>
    <dgm:cxn modelId="{DCCBA4A6-04D1-4AE3-9506-9372E6EA264C}" type="presParOf" srcId="{54761FA6-567B-4E1D-A32E-071622FA0915}" destId="{6D325E3B-3D41-4370-A7A2-C78534517BB8}" srcOrd="15" destOrd="0" presId="urn:microsoft.com/office/officeart/2005/8/layout/bProcess4"/>
    <dgm:cxn modelId="{C3C8B28A-C889-44FA-B83A-2FB0460854BF}" type="presParOf" srcId="{54761FA6-567B-4E1D-A32E-071622FA0915}" destId="{C9AC5DF4-5485-4EC2-93A1-C4B0F1DD88AE}" srcOrd="16" destOrd="0" presId="urn:microsoft.com/office/officeart/2005/8/layout/bProcess4"/>
    <dgm:cxn modelId="{2C9EB250-4E21-4D9D-A9E4-4612CCF6E39B}" type="presParOf" srcId="{C9AC5DF4-5485-4EC2-93A1-C4B0F1DD88AE}" destId="{9CE27507-1DF0-4518-9FB6-6A6A7497B2D5}" srcOrd="0" destOrd="0" presId="urn:microsoft.com/office/officeart/2005/8/layout/bProcess4"/>
    <dgm:cxn modelId="{0DD613A9-B47E-4E52-99C1-DFA81018E1EF}" type="presParOf" srcId="{C9AC5DF4-5485-4EC2-93A1-C4B0F1DD88AE}" destId="{0FB64F15-771E-4961-B005-F4F1F3B05C75}" srcOrd="1" destOrd="0" presId="urn:microsoft.com/office/officeart/2005/8/layout/b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05BDF3-E3B0-48AC-937D-EBFC6FC83CEA}">
      <dsp:nvSpPr>
        <dsp:cNvPr id="0" name=""/>
        <dsp:cNvSpPr/>
      </dsp:nvSpPr>
      <dsp:spPr>
        <a:xfrm rot="5400000">
          <a:off x="58272" y="965382"/>
          <a:ext cx="1508670" cy="181960"/>
        </a:xfrm>
        <a:prstGeom prst="rect">
          <a:avLst/>
        </a:prstGeom>
        <a:solidFill>
          <a:schemeClr val="accent3"/>
        </a:solidFill>
        <a:ln>
          <a:noFill/>
        </a:ln>
        <a:effectLst/>
      </dsp:spPr>
      <dsp:style>
        <a:lnRef idx="0">
          <a:scrgbClr r="0" g="0" b="0"/>
        </a:lnRef>
        <a:fillRef idx="1">
          <a:scrgbClr r="0" g="0" b="0"/>
        </a:fillRef>
        <a:effectRef idx="0">
          <a:scrgbClr r="0" g="0" b="0"/>
        </a:effectRef>
        <a:fontRef idx="minor">
          <a:schemeClr val="lt1"/>
        </a:fontRef>
      </dsp:style>
    </dsp:sp>
    <dsp:sp modelId="{7712C0A8-C252-4785-A807-0CE1B3C4D5F8}">
      <dsp:nvSpPr>
        <dsp:cNvPr id="0" name=""/>
        <dsp:cNvSpPr/>
      </dsp:nvSpPr>
      <dsp:spPr>
        <a:xfrm>
          <a:off x="403816" y="0"/>
          <a:ext cx="2021787" cy="1213072"/>
        </a:xfrm>
        <a:prstGeom prst="roundRect">
          <a:avLst>
            <a:gd name="adj" fmla="val 10000"/>
          </a:avLst>
        </a:prstGeom>
        <a:solidFill>
          <a:srgbClr val="0070C0"/>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rtl="0">
            <a:lnSpc>
              <a:spcPct val="90000"/>
            </a:lnSpc>
            <a:spcBef>
              <a:spcPct val="0"/>
            </a:spcBef>
            <a:spcAft>
              <a:spcPct val="35000"/>
            </a:spcAft>
            <a:buNone/>
          </a:pPr>
          <a:r>
            <a:rPr lang="da-DK" sz="2700" kern="1200" dirty="0"/>
            <a:t>Need / challenge</a:t>
          </a:r>
          <a:endParaRPr lang="en-GB" sz="2700" kern="1200" dirty="0"/>
        </a:p>
      </dsp:txBody>
      <dsp:txXfrm>
        <a:off x="439346" y="35530"/>
        <a:ext cx="1950727" cy="1142012"/>
      </dsp:txXfrm>
    </dsp:sp>
    <dsp:sp modelId="{4C7B0611-B233-42A2-8305-67D0BA542F66}">
      <dsp:nvSpPr>
        <dsp:cNvPr id="0" name=""/>
        <dsp:cNvSpPr/>
      </dsp:nvSpPr>
      <dsp:spPr>
        <a:xfrm rot="5400000">
          <a:off x="58871" y="2482321"/>
          <a:ext cx="1507472" cy="181960"/>
        </a:xfrm>
        <a:prstGeom prst="rect">
          <a:avLst/>
        </a:prstGeom>
        <a:solidFill>
          <a:schemeClr val="accent3"/>
        </a:solidFill>
        <a:ln>
          <a:noFill/>
        </a:ln>
        <a:effectLst/>
      </dsp:spPr>
      <dsp:style>
        <a:lnRef idx="0">
          <a:scrgbClr r="0" g="0" b="0"/>
        </a:lnRef>
        <a:fillRef idx="1">
          <a:scrgbClr r="0" g="0" b="0"/>
        </a:fillRef>
        <a:effectRef idx="0">
          <a:scrgbClr r="0" g="0" b="0"/>
        </a:effectRef>
        <a:fontRef idx="minor">
          <a:schemeClr val="lt1"/>
        </a:fontRef>
      </dsp:style>
    </dsp:sp>
    <dsp:sp modelId="{3D89732D-C4C1-46C8-A0FD-170F56440248}">
      <dsp:nvSpPr>
        <dsp:cNvPr id="0" name=""/>
        <dsp:cNvSpPr/>
      </dsp:nvSpPr>
      <dsp:spPr>
        <a:xfrm>
          <a:off x="403816" y="1517538"/>
          <a:ext cx="2021787" cy="1213072"/>
        </a:xfrm>
        <a:prstGeom prst="roundRect">
          <a:avLst>
            <a:gd name="adj" fmla="val 10000"/>
          </a:avLst>
        </a:prstGeom>
        <a:solidFill>
          <a:srgbClr val="0070C0"/>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rtl="0">
            <a:lnSpc>
              <a:spcPct val="90000"/>
            </a:lnSpc>
            <a:spcBef>
              <a:spcPct val="0"/>
            </a:spcBef>
            <a:spcAft>
              <a:spcPct val="35000"/>
            </a:spcAft>
            <a:buNone/>
          </a:pPr>
          <a:r>
            <a:rPr lang="da-DK" sz="2700" kern="1200" dirty="0"/>
            <a:t>Partnership</a:t>
          </a:r>
          <a:endParaRPr lang="en-GB" sz="2700" kern="1200" dirty="0"/>
        </a:p>
      </dsp:txBody>
      <dsp:txXfrm>
        <a:off x="439346" y="1553068"/>
        <a:ext cx="1950727" cy="1142012"/>
      </dsp:txXfrm>
    </dsp:sp>
    <dsp:sp modelId="{9E1C7A10-DBA2-4D8A-A494-AC5D47610A27}">
      <dsp:nvSpPr>
        <dsp:cNvPr id="0" name=""/>
        <dsp:cNvSpPr/>
      </dsp:nvSpPr>
      <dsp:spPr>
        <a:xfrm>
          <a:off x="817042" y="3240492"/>
          <a:ext cx="2680109" cy="181960"/>
        </a:xfrm>
        <a:prstGeom prst="rect">
          <a:avLst/>
        </a:prstGeom>
        <a:solidFill>
          <a:schemeClr val="accent3"/>
        </a:solidFill>
        <a:ln>
          <a:noFill/>
        </a:ln>
        <a:effectLst/>
      </dsp:spPr>
      <dsp:style>
        <a:lnRef idx="0">
          <a:scrgbClr r="0" g="0" b="0"/>
        </a:lnRef>
        <a:fillRef idx="1">
          <a:scrgbClr r="0" g="0" b="0"/>
        </a:fillRef>
        <a:effectRef idx="0">
          <a:scrgbClr r="0" g="0" b="0"/>
        </a:effectRef>
        <a:fontRef idx="minor">
          <a:schemeClr val="lt1"/>
        </a:fontRef>
      </dsp:style>
    </dsp:sp>
    <dsp:sp modelId="{D070E1C1-EBE4-46CE-87B3-877475A20CE8}">
      <dsp:nvSpPr>
        <dsp:cNvPr id="0" name=""/>
        <dsp:cNvSpPr/>
      </dsp:nvSpPr>
      <dsp:spPr>
        <a:xfrm>
          <a:off x="403816" y="3033879"/>
          <a:ext cx="2021787" cy="1213072"/>
        </a:xfrm>
        <a:prstGeom prst="roundRect">
          <a:avLst>
            <a:gd name="adj" fmla="val 10000"/>
          </a:avLst>
        </a:prstGeom>
        <a:solidFill>
          <a:srgbClr val="0070C0"/>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rtl="0">
            <a:lnSpc>
              <a:spcPct val="90000"/>
            </a:lnSpc>
            <a:spcBef>
              <a:spcPct val="0"/>
            </a:spcBef>
            <a:spcAft>
              <a:spcPct val="35000"/>
            </a:spcAft>
            <a:buNone/>
          </a:pPr>
          <a:r>
            <a:rPr lang="da-DK" sz="2700" kern="1200" dirty="0"/>
            <a:t>Goal</a:t>
          </a:r>
          <a:endParaRPr lang="en-GB" sz="2700" kern="1200" dirty="0"/>
        </a:p>
      </dsp:txBody>
      <dsp:txXfrm>
        <a:off x="439346" y="3069409"/>
        <a:ext cx="1950727" cy="1142012"/>
      </dsp:txXfrm>
    </dsp:sp>
    <dsp:sp modelId="{7196475A-BDC5-4C53-AD00-B40CF289B5F3}">
      <dsp:nvSpPr>
        <dsp:cNvPr id="0" name=""/>
        <dsp:cNvSpPr/>
      </dsp:nvSpPr>
      <dsp:spPr>
        <a:xfrm rot="16200000">
          <a:off x="2747849" y="2482321"/>
          <a:ext cx="1507472" cy="181960"/>
        </a:xfrm>
        <a:prstGeom prst="rect">
          <a:avLst/>
        </a:prstGeom>
        <a:solidFill>
          <a:schemeClr val="accent3"/>
        </a:solidFill>
        <a:ln>
          <a:noFill/>
        </a:ln>
        <a:effectLst/>
      </dsp:spPr>
      <dsp:style>
        <a:lnRef idx="0">
          <a:scrgbClr r="0" g="0" b="0"/>
        </a:lnRef>
        <a:fillRef idx="1">
          <a:scrgbClr r="0" g="0" b="0"/>
        </a:fillRef>
        <a:effectRef idx="0">
          <a:scrgbClr r="0" g="0" b="0"/>
        </a:effectRef>
        <a:fontRef idx="minor">
          <a:schemeClr val="lt1"/>
        </a:fontRef>
      </dsp:style>
    </dsp:sp>
    <dsp:sp modelId="{297297C1-4347-4BBF-ABC3-5385A15053C6}">
      <dsp:nvSpPr>
        <dsp:cNvPr id="0" name=""/>
        <dsp:cNvSpPr/>
      </dsp:nvSpPr>
      <dsp:spPr>
        <a:xfrm>
          <a:off x="3092793" y="3033879"/>
          <a:ext cx="2021787" cy="1213072"/>
        </a:xfrm>
        <a:prstGeom prst="roundRect">
          <a:avLst>
            <a:gd name="adj" fmla="val 10000"/>
          </a:avLst>
        </a:prstGeom>
        <a:solidFill>
          <a:srgbClr val="0070C0"/>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rtl="0">
            <a:lnSpc>
              <a:spcPct val="90000"/>
            </a:lnSpc>
            <a:spcBef>
              <a:spcPct val="0"/>
            </a:spcBef>
            <a:spcAft>
              <a:spcPct val="35000"/>
            </a:spcAft>
            <a:buNone/>
          </a:pPr>
          <a:r>
            <a:rPr lang="en-GB" sz="2700" kern="1200" dirty="0"/>
            <a:t>Work packages</a:t>
          </a:r>
        </a:p>
      </dsp:txBody>
      <dsp:txXfrm>
        <a:off x="3128323" y="3069409"/>
        <a:ext cx="1950727" cy="1142012"/>
      </dsp:txXfrm>
    </dsp:sp>
    <dsp:sp modelId="{EF4999E8-0D59-43B7-BC02-E66D8C6528FA}">
      <dsp:nvSpPr>
        <dsp:cNvPr id="0" name=""/>
        <dsp:cNvSpPr/>
      </dsp:nvSpPr>
      <dsp:spPr>
        <a:xfrm rot="16200000">
          <a:off x="2747849" y="965981"/>
          <a:ext cx="1507472" cy="181960"/>
        </a:xfrm>
        <a:prstGeom prst="rect">
          <a:avLst/>
        </a:prstGeom>
        <a:solidFill>
          <a:schemeClr val="accent3"/>
        </a:solidFill>
        <a:ln>
          <a:noFill/>
        </a:ln>
        <a:effectLst/>
      </dsp:spPr>
      <dsp:style>
        <a:lnRef idx="0">
          <a:scrgbClr r="0" g="0" b="0"/>
        </a:lnRef>
        <a:fillRef idx="1">
          <a:scrgbClr r="0" g="0" b="0"/>
        </a:fillRef>
        <a:effectRef idx="0">
          <a:scrgbClr r="0" g="0" b="0"/>
        </a:effectRef>
        <a:fontRef idx="minor">
          <a:schemeClr val="lt1"/>
        </a:fontRef>
      </dsp:style>
    </dsp:sp>
    <dsp:sp modelId="{9A09B920-8B9A-41DF-BFFE-B6803BFAE6F5}">
      <dsp:nvSpPr>
        <dsp:cNvPr id="0" name=""/>
        <dsp:cNvSpPr/>
      </dsp:nvSpPr>
      <dsp:spPr>
        <a:xfrm>
          <a:off x="3092793" y="1517538"/>
          <a:ext cx="2021787" cy="1213072"/>
        </a:xfrm>
        <a:prstGeom prst="roundRect">
          <a:avLst>
            <a:gd name="adj" fmla="val 10000"/>
          </a:avLst>
        </a:prstGeom>
        <a:solidFill>
          <a:srgbClr val="0070C0"/>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rtl="0">
            <a:lnSpc>
              <a:spcPct val="90000"/>
            </a:lnSpc>
            <a:spcBef>
              <a:spcPct val="0"/>
            </a:spcBef>
            <a:spcAft>
              <a:spcPct val="35000"/>
            </a:spcAft>
            <a:buNone/>
          </a:pPr>
          <a:r>
            <a:rPr lang="da-DK" sz="2700" kern="1200" dirty="0"/>
            <a:t>Activities</a:t>
          </a:r>
          <a:endParaRPr lang="en-GB" sz="2700" kern="1200" dirty="0"/>
        </a:p>
      </dsp:txBody>
      <dsp:txXfrm>
        <a:off x="3128323" y="1553068"/>
        <a:ext cx="1950727" cy="1142012"/>
      </dsp:txXfrm>
    </dsp:sp>
    <dsp:sp modelId="{79C2467B-948B-47C5-82AF-9069E8EB7732}">
      <dsp:nvSpPr>
        <dsp:cNvPr id="0" name=""/>
        <dsp:cNvSpPr/>
      </dsp:nvSpPr>
      <dsp:spPr>
        <a:xfrm>
          <a:off x="3506019" y="207811"/>
          <a:ext cx="2680109" cy="181960"/>
        </a:xfrm>
        <a:prstGeom prst="rect">
          <a:avLst/>
        </a:prstGeom>
        <a:solidFill>
          <a:schemeClr val="accent3"/>
        </a:solidFill>
        <a:ln>
          <a:noFill/>
        </a:ln>
        <a:effectLst/>
      </dsp:spPr>
      <dsp:style>
        <a:lnRef idx="0">
          <a:scrgbClr r="0" g="0" b="0"/>
        </a:lnRef>
        <a:fillRef idx="1">
          <a:scrgbClr r="0" g="0" b="0"/>
        </a:fillRef>
        <a:effectRef idx="0">
          <a:scrgbClr r="0" g="0" b="0"/>
        </a:effectRef>
        <a:fontRef idx="minor">
          <a:schemeClr val="lt1"/>
        </a:fontRef>
      </dsp:style>
    </dsp:sp>
    <dsp:sp modelId="{BA3B139F-07B2-4ED3-B63A-49332ECE4761}">
      <dsp:nvSpPr>
        <dsp:cNvPr id="0" name=""/>
        <dsp:cNvSpPr/>
      </dsp:nvSpPr>
      <dsp:spPr>
        <a:xfrm>
          <a:off x="3092793" y="1198"/>
          <a:ext cx="2021787" cy="1213072"/>
        </a:xfrm>
        <a:prstGeom prst="roundRect">
          <a:avLst>
            <a:gd name="adj" fmla="val 10000"/>
          </a:avLst>
        </a:prstGeom>
        <a:solidFill>
          <a:srgbClr val="0070C0"/>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rtl="0">
            <a:lnSpc>
              <a:spcPct val="90000"/>
            </a:lnSpc>
            <a:spcBef>
              <a:spcPct val="0"/>
            </a:spcBef>
            <a:spcAft>
              <a:spcPct val="35000"/>
            </a:spcAft>
            <a:buNone/>
          </a:pPr>
          <a:r>
            <a:rPr lang="da-DK" sz="2700" kern="1200" dirty="0"/>
            <a:t>Deliverables</a:t>
          </a:r>
          <a:endParaRPr lang="en-GB" sz="2700" kern="1200" dirty="0"/>
        </a:p>
      </dsp:txBody>
      <dsp:txXfrm>
        <a:off x="3128323" y="36728"/>
        <a:ext cx="1950727" cy="1142012"/>
      </dsp:txXfrm>
    </dsp:sp>
    <dsp:sp modelId="{B143C8BC-A691-47D7-8493-51F429CFE978}">
      <dsp:nvSpPr>
        <dsp:cNvPr id="0" name=""/>
        <dsp:cNvSpPr/>
      </dsp:nvSpPr>
      <dsp:spPr>
        <a:xfrm rot="5400000">
          <a:off x="5436826" y="965981"/>
          <a:ext cx="1507472" cy="181960"/>
        </a:xfrm>
        <a:prstGeom prst="rect">
          <a:avLst/>
        </a:prstGeom>
        <a:solidFill>
          <a:schemeClr val="accent3"/>
        </a:solidFill>
        <a:ln>
          <a:noFill/>
        </a:ln>
        <a:effectLst/>
      </dsp:spPr>
      <dsp:style>
        <a:lnRef idx="0">
          <a:scrgbClr r="0" g="0" b="0"/>
        </a:lnRef>
        <a:fillRef idx="1">
          <a:scrgbClr r="0" g="0" b="0"/>
        </a:fillRef>
        <a:effectRef idx="0">
          <a:scrgbClr r="0" g="0" b="0"/>
        </a:effectRef>
        <a:fontRef idx="minor">
          <a:schemeClr val="lt1"/>
        </a:fontRef>
      </dsp:style>
    </dsp:sp>
    <dsp:sp modelId="{8EF31CAD-E83B-4B20-8D06-B71ABD32B1AF}">
      <dsp:nvSpPr>
        <dsp:cNvPr id="0" name=""/>
        <dsp:cNvSpPr/>
      </dsp:nvSpPr>
      <dsp:spPr>
        <a:xfrm>
          <a:off x="5781771" y="1198"/>
          <a:ext cx="2021787" cy="1213072"/>
        </a:xfrm>
        <a:prstGeom prst="roundRect">
          <a:avLst>
            <a:gd name="adj" fmla="val 10000"/>
          </a:avLst>
        </a:prstGeom>
        <a:solidFill>
          <a:srgbClr val="0070C0"/>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rtl="0">
            <a:lnSpc>
              <a:spcPct val="90000"/>
            </a:lnSpc>
            <a:spcBef>
              <a:spcPct val="0"/>
            </a:spcBef>
            <a:spcAft>
              <a:spcPct val="35000"/>
            </a:spcAft>
            <a:buNone/>
          </a:pPr>
          <a:r>
            <a:rPr lang="da-DK" sz="2700" kern="1200" dirty="0"/>
            <a:t>Outputs</a:t>
          </a:r>
          <a:endParaRPr lang="en-GB" sz="2700" kern="1200" dirty="0"/>
        </a:p>
      </dsp:txBody>
      <dsp:txXfrm>
        <a:off x="5817301" y="36728"/>
        <a:ext cx="1950727" cy="1142012"/>
      </dsp:txXfrm>
    </dsp:sp>
    <dsp:sp modelId="{6D325E3B-3D41-4370-A7A2-C78534517BB8}">
      <dsp:nvSpPr>
        <dsp:cNvPr id="0" name=""/>
        <dsp:cNvSpPr/>
      </dsp:nvSpPr>
      <dsp:spPr>
        <a:xfrm rot="5400000">
          <a:off x="5436826" y="2482321"/>
          <a:ext cx="1507472" cy="181960"/>
        </a:xfrm>
        <a:prstGeom prst="rect">
          <a:avLst/>
        </a:prstGeom>
        <a:solidFill>
          <a:schemeClr val="accent3"/>
        </a:solidFill>
        <a:ln>
          <a:noFill/>
        </a:ln>
        <a:effectLst/>
      </dsp:spPr>
      <dsp:style>
        <a:lnRef idx="0">
          <a:scrgbClr r="0" g="0" b="0"/>
        </a:lnRef>
        <a:fillRef idx="1">
          <a:scrgbClr r="0" g="0" b="0"/>
        </a:fillRef>
        <a:effectRef idx="0">
          <a:scrgbClr r="0" g="0" b="0"/>
        </a:effectRef>
        <a:fontRef idx="minor">
          <a:schemeClr val="lt1"/>
        </a:fontRef>
      </dsp:style>
    </dsp:sp>
    <dsp:sp modelId="{D405C85F-AF14-4A5C-A0B3-BA38A185B060}">
      <dsp:nvSpPr>
        <dsp:cNvPr id="0" name=""/>
        <dsp:cNvSpPr/>
      </dsp:nvSpPr>
      <dsp:spPr>
        <a:xfrm>
          <a:off x="5781771" y="1517538"/>
          <a:ext cx="2021787" cy="1213072"/>
        </a:xfrm>
        <a:prstGeom prst="roundRect">
          <a:avLst>
            <a:gd name="adj" fmla="val 10000"/>
          </a:avLst>
        </a:prstGeom>
        <a:solidFill>
          <a:srgbClr val="0070C0"/>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rtl="0">
            <a:lnSpc>
              <a:spcPct val="90000"/>
            </a:lnSpc>
            <a:spcBef>
              <a:spcPct val="0"/>
            </a:spcBef>
            <a:spcAft>
              <a:spcPct val="35000"/>
            </a:spcAft>
            <a:buNone/>
          </a:pPr>
          <a:r>
            <a:rPr lang="da-DK" sz="2700" kern="1200"/>
            <a:t>Results</a:t>
          </a:r>
          <a:endParaRPr lang="en-GB" sz="2700" kern="1200"/>
        </a:p>
      </dsp:txBody>
      <dsp:txXfrm>
        <a:off x="5817301" y="1553068"/>
        <a:ext cx="1950727" cy="1142012"/>
      </dsp:txXfrm>
    </dsp:sp>
    <dsp:sp modelId="{0FB64F15-771E-4961-B005-F4F1F3B05C75}">
      <dsp:nvSpPr>
        <dsp:cNvPr id="0" name=""/>
        <dsp:cNvSpPr/>
      </dsp:nvSpPr>
      <dsp:spPr>
        <a:xfrm>
          <a:off x="5781771" y="3033879"/>
          <a:ext cx="2021787" cy="1213072"/>
        </a:xfrm>
        <a:prstGeom prst="roundRect">
          <a:avLst>
            <a:gd name="adj" fmla="val 10000"/>
          </a:avLst>
        </a:prstGeom>
        <a:solidFill>
          <a:srgbClr val="0070C0"/>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rtl="0">
            <a:lnSpc>
              <a:spcPct val="90000"/>
            </a:lnSpc>
            <a:spcBef>
              <a:spcPct val="0"/>
            </a:spcBef>
            <a:spcAft>
              <a:spcPct val="35000"/>
            </a:spcAft>
            <a:buNone/>
          </a:pPr>
          <a:r>
            <a:rPr lang="da-DK" sz="2700" kern="1200" dirty="0"/>
            <a:t>Value for money</a:t>
          </a:r>
          <a:endParaRPr lang="en-GB" sz="2700" kern="1200" dirty="0"/>
        </a:p>
      </dsp:txBody>
      <dsp:txXfrm>
        <a:off x="5817301" y="3069409"/>
        <a:ext cx="1950727" cy="1142012"/>
      </dsp:txXfrm>
    </dsp:sp>
  </dsp:spTree>
</dsp:drawing>
</file>

<file path=ppt/diagrams/layout1.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889250" cy="4968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778250" y="0"/>
            <a:ext cx="2889250" cy="496888"/>
          </a:xfrm>
          <a:prstGeom prst="rect">
            <a:avLst/>
          </a:prstGeom>
        </p:spPr>
        <p:txBody>
          <a:bodyPr vert="horz" lIns="91440" tIns="45720" rIns="91440" bIns="45720" rtlCol="0"/>
          <a:lstStyle>
            <a:lvl1pPr algn="r">
              <a:defRPr sz="1200"/>
            </a:lvl1pPr>
          </a:lstStyle>
          <a:p>
            <a:fld id="{2E3C3159-9465-4006-A97B-E2CC08647BB7}" type="datetimeFigureOut">
              <a:rPr lang="nl-NL" smtClean="0"/>
              <a:t>20-2-2025</a:t>
            </a:fld>
            <a:endParaRPr lang="nl-NL"/>
          </a:p>
        </p:txBody>
      </p:sp>
      <p:sp>
        <p:nvSpPr>
          <p:cNvPr id="4" name="Tijdelijke aanduiding voor voettekst 3"/>
          <p:cNvSpPr>
            <a:spLocks noGrp="1"/>
          </p:cNvSpPr>
          <p:nvPr>
            <p:ph type="ftr" sz="quarter" idx="2"/>
          </p:nvPr>
        </p:nvSpPr>
        <p:spPr>
          <a:xfrm>
            <a:off x="0" y="9429750"/>
            <a:ext cx="2889250" cy="496888"/>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778250" y="9429750"/>
            <a:ext cx="2889250" cy="496888"/>
          </a:xfrm>
          <a:prstGeom prst="rect">
            <a:avLst/>
          </a:prstGeom>
        </p:spPr>
        <p:txBody>
          <a:bodyPr vert="horz" lIns="91440" tIns="45720" rIns="91440" bIns="45720" rtlCol="0" anchor="b"/>
          <a:lstStyle>
            <a:lvl1pPr algn="r">
              <a:defRPr sz="1200"/>
            </a:lvl1pPr>
          </a:lstStyle>
          <a:p>
            <a:fld id="{690A2C52-A40C-46B5-8264-5C230FEE9B1D}" type="slidenum">
              <a:rPr lang="nl-NL" smtClean="0"/>
              <a:t>‹nr.›</a:t>
            </a:fld>
            <a:endParaRPr lang="nl-NL"/>
          </a:p>
        </p:txBody>
      </p:sp>
    </p:spTree>
    <p:extLst>
      <p:ext uri="{BB962C8B-B14F-4D97-AF65-F5344CB8AC3E}">
        <p14:creationId xmlns:p14="http://schemas.microsoft.com/office/powerpoint/2010/main" val="1735573004"/>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dia">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46851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eldia">
    <p:spTree>
      <p:nvGrpSpPr>
        <p:cNvPr id="1" name=""/>
        <p:cNvGrpSpPr/>
        <p:nvPr/>
      </p:nvGrpSpPr>
      <p:grpSpPr>
        <a:xfrm>
          <a:off x="0" y="0"/>
          <a:ext cx="0" cy="0"/>
          <a:chOff x="0" y="0"/>
          <a:chExt cx="0" cy="0"/>
        </a:xfrm>
      </p:grpSpPr>
      <p:sp>
        <p:nvSpPr>
          <p:cNvPr id="7" name="Tijdelijke aanduiding voor titel 1">
            <a:extLst>
              <a:ext uri="{FF2B5EF4-FFF2-40B4-BE49-F238E27FC236}">
                <a16:creationId xmlns:a16="http://schemas.microsoft.com/office/drawing/2014/main" id="{AE1556D5-314B-F748-8960-41FF0D418B76}"/>
              </a:ext>
            </a:extLst>
          </p:cNvPr>
          <p:cNvSpPr>
            <a:spLocks noGrp="1"/>
          </p:cNvSpPr>
          <p:nvPr>
            <p:ph type="title"/>
          </p:nvPr>
        </p:nvSpPr>
        <p:spPr>
          <a:xfrm>
            <a:off x="1543050" y="365125"/>
            <a:ext cx="9810750" cy="1325563"/>
          </a:xfrm>
          <a:prstGeom prst="rect">
            <a:avLst/>
          </a:prstGeom>
        </p:spPr>
        <p:txBody>
          <a:bodyPr vert="horz" lIns="91440" tIns="45720" rIns="91440" bIns="45720" rtlCol="0" anchor="ctr">
            <a:noAutofit/>
          </a:bodyPr>
          <a:lstStyle>
            <a:lvl1pPr>
              <a:defRPr b="1">
                <a:solidFill>
                  <a:srgbClr val="0E6EB6"/>
                </a:solidFill>
                <a:latin typeface="Open Sans" panose="020B0606030504020204" pitchFamily="34" charset="0"/>
                <a:ea typeface="Open Sans" panose="020B0606030504020204" pitchFamily="34" charset="0"/>
                <a:cs typeface="Open Sans" panose="020B0606030504020204" pitchFamily="34" charset="0"/>
              </a:defRPr>
            </a:lvl1pPr>
          </a:lstStyle>
          <a:p>
            <a:r>
              <a:rPr lang="nl-NL" dirty="0"/>
              <a:t>Klik om stijl te bewerken</a:t>
            </a:r>
            <a:endParaRPr lang="nl-BE" dirty="0"/>
          </a:p>
        </p:txBody>
      </p:sp>
      <p:sp>
        <p:nvSpPr>
          <p:cNvPr id="4" name="Tijdelijke aanduiding voor inhoud 2">
            <a:extLst>
              <a:ext uri="{FF2B5EF4-FFF2-40B4-BE49-F238E27FC236}">
                <a16:creationId xmlns:a16="http://schemas.microsoft.com/office/drawing/2014/main" id="{DF351529-CC3B-0E49-BA21-2DF3D7A92770}"/>
              </a:ext>
            </a:extLst>
          </p:cNvPr>
          <p:cNvSpPr>
            <a:spLocks noGrp="1"/>
          </p:cNvSpPr>
          <p:nvPr>
            <p:ph idx="1"/>
          </p:nvPr>
        </p:nvSpPr>
        <p:spPr>
          <a:xfrm>
            <a:off x="1543050" y="1825625"/>
            <a:ext cx="9810750" cy="4175125"/>
          </a:xfrm>
          <a:prstGeom prst="rect">
            <a:avLst/>
          </a:prstGeom>
        </p:spPr>
        <p:txBody>
          <a:bodyPr/>
          <a:lstStyle>
            <a:lvl1pPr>
              <a:defRPr>
                <a:latin typeface="Open Sans" panose="020B0606030504020204" pitchFamily="34" charset="0"/>
                <a:ea typeface="Open Sans" panose="020B0606030504020204" pitchFamily="34" charset="0"/>
                <a:cs typeface="Open Sans" panose="020B0606030504020204" pitchFamily="34" charset="0"/>
              </a:defRPr>
            </a:lvl1pPr>
            <a:lvl2pPr>
              <a:defRPr>
                <a:latin typeface="Open Sans" panose="020B0606030504020204" pitchFamily="34" charset="0"/>
                <a:ea typeface="Open Sans" panose="020B0606030504020204" pitchFamily="34" charset="0"/>
                <a:cs typeface="Open Sans" panose="020B0606030504020204" pitchFamily="34" charset="0"/>
              </a:defRPr>
            </a:lvl2pPr>
            <a:lvl3pPr>
              <a:defRPr>
                <a:latin typeface="Open Sans" panose="020B0606030504020204" pitchFamily="34" charset="0"/>
                <a:ea typeface="Open Sans" panose="020B0606030504020204" pitchFamily="34" charset="0"/>
                <a:cs typeface="Open Sans" panose="020B0606030504020204" pitchFamily="34" charset="0"/>
              </a:defRPr>
            </a:lvl3pPr>
            <a:lvl4pPr>
              <a:defRPr>
                <a:latin typeface="Open Sans" panose="020B0606030504020204" pitchFamily="34" charset="0"/>
                <a:ea typeface="Open Sans" panose="020B0606030504020204" pitchFamily="34" charset="0"/>
                <a:cs typeface="Open Sans" panose="020B0606030504020204" pitchFamily="34" charset="0"/>
              </a:defRPr>
            </a:lvl4pPr>
            <a:lvl5pPr>
              <a:defRPr>
                <a:latin typeface="Open Sans" panose="020B0606030504020204" pitchFamily="34" charset="0"/>
                <a:ea typeface="Open Sans" panose="020B0606030504020204" pitchFamily="34" charset="0"/>
                <a:cs typeface="Open Sans" panose="020B0606030504020204" pitchFamily="34" charset="0"/>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Tree>
    <p:extLst>
      <p:ext uri="{BB962C8B-B14F-4D97-AF65-F5344CB8AC3E}">
        <p14:creationId xmlns:p14="http://schemas.microsoft.com/office/powerpoint/2010/main" val="11470705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el en object">
    <p:spTree>
      <p:nvGrpSpPr>
        <p:cNvPr id="1" name=""/>
        <p:cNvGrpSpPr/>
        <p:nvPr/>
      </p:nvGrpSpPr>
      <p:grpSpPr>
        <a:xfrm>
          <a:off x="0" y="0"/>
          <a:ext cx="0" cy="0"/>
          <a:chOff x="0" y="0"/>
          <a:chExt cx="0" cy="0"/>
        </a:xfrm>
      </p:grpSpPr>
      <p:sp>
        <p:nvSpPr>
          <p:cNvPr id="7" name="Titel 1">
            <a:extLst>
              <a:ext uri="{FF2B5EF4-FFF2-40B4-BE49-F238E27FC236}">
                <a16:creationId xmlns:a16="http://schemas.microsoft.com/office/drawing/2014/main" id="{0E27782F-597F-3242-BB21-B5645D20686A}"/>
              </a:ext>
            </a:extLst>
          </p:cNvPr>
          <p:cNvSpPr>
            <a:spLocks noGrp="1"/>
          </p:cNvSpPr>
          <p:nvPr>
            <p:ph type="ctrTitle"/>
          </p:nvPr>
        </p:nvSpPr>
        <p:spPr>
          <a:xfrm>
            <a:off x="1524000" y="1122363"/>
            <a:ext cx="9144000" cy="2387600"/>
          </a:xfrm>
          <a:prstGeom prst="rect">
            <a:avLst/>
          </a:prstGeom>
        </p:spPr>
        <p:txBody>
          <a:bodyPr anchor="b"/>
          <a:lstStyle>
            <a:lvl1pPr algn="ctr">
              <a:defRPr sz="6000" b="1">
                <a:solidFill>
                  <a:srgbClr val="0E6EB6"/>
                </a:solidFill>
                <a:latin typeface="Open Sans" panose="020B0606030504020204" pitchFamily="34" charset="0"/>
                <a:ea typeface="Open Sans" panose="020B0606030504020204" pitchFamily="34" charset="0"/>
                <a:cs typeface="Open Sans" panose="020B0606030504020204" pitchFamily="34" charset="0"/>
              </a:defRPr>
            </a:lvl1pPr>
          </a:lstStyle>
          <a:p>
            <a:r>
              <a:rPr lang="nl-NL" dirty="0"/>
              <a:t>Klik om stijl te bewerken</a:t>
            </a:r>
            <a:endParaRPr lang="nl-BE" dirty="0"/>
          </a:p>
        </p:txBody>
      </p:sp>
      <p:sp>
        <p:nvSpPr>
          <p:cNvPr id="8" name="Ondertitel 2">
            <a:extLst>
              <a:ext uri="{FF2B5EF4-FFF2-40B4-BE49-F238E27FC236}">
                <a16:creationId xmlns:a16="http://schemas.microsoft.com/office/drawing/2014/main" id="{AB6F8405-8F63-7C42-9846-C8525229646E}"/>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atin typeface="Open Sans" panose="020B0606030504020204" pitchFamily="34"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Klikken om de ondertitelstijl van het model te bewerken</a:t>
            </a:r>
            <a:endParaRPr lang="nl-BE" dirty="0"/>
          </a:p>
        </p:txBody>
      </p:sp>
    </p:spTree>
    <p:extLst>
      <p:ext uri="{BB962C8B-B14F-4D97-AF65-F5344CB8AC3E}">
        <p14:creationId xmlns:p14="http://schemas.microsoft.com/office/powerpoint/2010/main" val="36260535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eeg">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6A8270FA-DB73-274C-9405-180EAD770C3F}"/>
              </a:ext>
            </a:extLst>
          </p:cNvPr>
          <p:cNvSpPr>
            <a:spLocks noGrp="1"/>
          </p:cNvSpPr>
          <p:nvPr>
            <p:ph type="title"/>
          </p:nvPr>
        </p:nvSpPr>
        <p:spPr>
          <a:xfrm>
            <a:off x="1214438" y="1709738"/>
            <a:ext cx="10133012" cy="2852737"/>
          </a:xfrm>
          <a:prstGeom prst="rect">
            <a:avLst/>
          </a:prstGeom>
        </p:spPr>
        <p:txBody>
          <a:bodyPr anchor="b"/>
          <a:lstStyle>
            <a:lvl1pPr>
              <a:defRPr sz="6000" b="1">
                <a:solidFill>
                  <a:srgbClr val="0E6EB6"/>
                </a:solidFill>
                <a:latin typeface="Open Sans" panose="020B0606030504020204" pitchFamily="34" charset="0"/>
                <a:ea typeface="Open Sans" panose="020B0606030504020204" pitchFamily="34" charset="0"/>
                <a:cs typeface="Open Sans" panose="020B0606030504020204" pitchFamily="34" charset="0"/>
              </a:defRPr>
            </a:lvl1pPr>
          </a:lstStyle>
          <a:p>
            <a:r>
              <a:rPr lang="nl-NL" dirty="0"/>
              <a:t>Klik om stijl te bewerken</a:t>
            </a:r>
            <a:endParaRPr lang="nl-BE" dirty="0"/>
          </a:p>
        </p:txBody>
      </p:sp>
      <p:sp>
        <p:nvSpPr>
          <p:cNvPr id="6" name="Tijdelijke aanduiding voor tekst 2">
            <a:extLst>
              <a:ext uri="{FF2B5EF4-FFF2-40B4-BE49-F238E27FC236}">
                <a16:creationId xmlns:a16="http://schemas.microsoft.com/office/drawing/2014/main" id="{06491D31-A7B7-6F43-89F1-BD60C89C1CB7}"/>
              </a:ext>
            </a:extLst>
          </p:cNvPr>
          <p:cNvSpPr>
            <a:spLocks noGrp="1"/>
          </p:cNvSpPr>
          <p:nvPr>
            <p:ph type="body" idx="1"/>
          </p:nvPr>
        </p:nvSpPr>
        <p:spPr>
          <a:xfrm>
            <a:off x="1214436" y="4589463"/>
            <a:ext cx="10133013" cy="1436433"/>
          </a:xfrm>
          <a:prstGeom prst="rect">
            <a:avLst/>
          </a:prstGeom>
        </p:spPr>
        <p:txBody>
          <a:bodyPr/>
          <a:lstStyle>
            <a:lvl1pPr marL="0" indent="0">
              <a:buNone/>
              <a:defRPr sz="2400">
                <a:solidFill>
                  <a:schemeClr val="tx1">
                    <a:tint val="75000"/>
                  </a:schemeClr>
                </a:solidFill>
                <a:latin typeface="Open Sans" panose="020B0606030504020204" pitchFamily="34" charset="0"/>
                <a:ea typeface="Open Sans" panose="020B0606030504020204" pitchFamily="34" charset="0"/>
                <a:cs typeface="Open Sans" panose="020B06060305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dirty="0"/>
              <a:t>Klikken om de tekststijl van het model te bewerken</a:t>
            </a:r>
          </a:p>
        </p:txBody>
      </p:sp>
    </p:spTree>
    <p:extLst>
      <p:ext uri="{BB962C8B-B14F-4D97-AF65-F5344CB8AC3E}">
        <p14:creationId xmlns:p14="http://schemas.microsoft.com/office/powerpoint/2010/main" val="37245947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Leeg">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378E41AA-9726-D048-9C48-F5EE3171C6A6}"/>
              </a:ext>
            </a:extLst>
          </p:cNvPr>
          <p:cNvSpPr>
            <a:spLocks noGrp="1"/>
          </p:cNvSpPr>
          <p:nvPr>
            <p:ph type="title"/>
          </p:nvPr>
        </p:nvSpPr>
        <p:spPr>
          <a:xfrm>
            <a:off x="1543050" y="365125"/>
            <a:ext cx="9810750" cy="1325563"/>
          </a:xfrm>
          <a:prstGeom prst="rect">
            <a:avLst/>
          </a:prstGeom>
        </p:spPr>
        <p:txBody>
          <a:bodyPr/>
          <a:lstStyle>
            <a:lvl1pPr>
              <a:defRPr b="1">
                <a:solidFill>
                  <a:srgbClr val="0E6EB6"/>
                </a:solidFill>
                <a:latin typeface="Open Sans" panose="020B0606030504020204" pitchFamily="34" charset="0"/>
                <a:ea typeface="Open Sans" panose="020B0606030504020204" pitchFamily="34" charset="0"/>
                <a:cs typeface="Open Sans" panose="020B0606030504020204" pitchFamily="34" charset="0"/>
              </a:defRPr>
            </a:lvl1pPr>
          </a:lstStyle>
          <a:p>
            <a:r>
              <a:rPr lang="nl-NL" dirty="0"/>
              <a:t>Klik om stijl te bewerken</a:t>
            </a:r>
            <a:endParaRPr lang="nl-BE" dirty="0"/>
          </a:p>
        </p:txBody>
      </p:sp>
      <p:sp>
        <p:nvSpPr>
          <p:cNvPr id="7" name="Tijdelijke aanduiding voor inhoud 2">
            <a:extLst>
              <a:ext uri="{FF2B5EF4-FFF2-40B4-BE49-F238E27FC236}">
                <a16:creationId xmlns:a16="http://schemas.microsoft.com/office/drawing/2014/main" id="{D2DEC796-7C04-E14E-A920-4B458815E1CA}"/>
              </a:ext>
            </a:extLst>
          </p:cNvPr>
          <p:cNvSpPr>
            <a:spLocks noGrp="1"/>
          </p:cNvSpPr>
          <p:nvPr>
            <p:ph sz="half" idx="1"/>
          </p:nvPr>
        </p:nvSpPr>
        <p:spPr>
          <a:xfrm>
            <a:off x="1543050" y="1825625"/>
            <a:ext cx="4872038" cy="4200271"/>
          </a:xfrm>
          <a:prstGeom prst="rect">
            <a:avLst/>
          </a:prstGeom>
        </p:spPr>
        <p:txBody>
          <a:bodyPr/>
          <a:lstStyle>
            <a:lvl1pPr>
              <a:defRPr>
                <a:latin typeface="Open Sans" panose="020B0606030504020204" pitchFamily="34" charset="0"/>
                <a:ea typeface="Open Sans" panose="020B0606030504020204" pitchFamily="34" charset="0"/>
                <a:cs typeface="Open Sans" panose="020B0606030504020204" pitchFamily="34" charset="0"/>
              </a:defRPr>
            </a:lvl1pPr>
            <a:lvl2pPr>
              <a:defRPr>
                <a:latin typeface="Open Sans" panose="020B0606030504020204" pitchFamily="34" charset="0"/>
                <a:ea typeface="Open Sans" panose="020B0606030504020204" pitchFamily="34" charset="0"/>
                <a:cs typeface="Open Sans" panose="020B0606030504020204" pitchFamily="34" charset="0"/>
              </a:defRPr>
            </a:lvl2pPr>
            <a:lvl3pPr>
              <a:defRPr>
                <a:latin typeface="Open Sans" panose="020B0606030504020204" pitchFamily="34" charset="0"/>
                <a:ea typeface="Open Sans" panose="020B0606030504020204" pitchFamily="34" charset="0"/>
                <a:cs typeface="Open Sans" panose="020B0606030504020204" pitchFamily="34" charset="0"/>
              </a:defRPr>
            </a:lvl3pPr>
            <a:lvl4pPr>
              <a:defRPr>
                <a:latin typeface="Open Sans" panose="020B0606030504020204" pitchFamily="34" charset="0"/>
                <a:ea typeface="Open Sans" panose="020B0606030504020204" pitchFamily="34" charset="0"/>
                <a:cs typeface="Open Sans" panose="020B0606030504020204" pitchFamily="34" charset="0"/>
              </a:defRPr>
            </a:lvl4pPr>
            <a:lvl5pPr>
              <a:defRPr>
                <a:latin typeface="Open Sans" panose="020B0606030504020204" pitchFamily="34" charset="0"/>
                <a:ea typeface="Open Sans" panose="020B0606030504020204" pitchFamily="34" charset="0"/>
                <a:cs typeface="Open Sans" panose="020B0606030504020204" pitchFamily="34" charset="0"/>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8" name="Tijdelijke aanduiding voor inhoud 3">
            <a:extLst>
              <a:ext uri="{FF2B5EF4-FFF2-40B4-BE49-F238E27FC236}">
                <a16:creationId xmlns:a16="http://schemas.microsoft.com/office/drawing/2014/main" id="{D8CE4EE2-FD3F-FE44-9A3B-28CF8E0DCF36}"/>
              </a:ext>
            </a:extLst>
          </p:cNvPr>
          <p:cNvSpPr>
            <a:spLocks noGrp="1"/>
          </p:cNvSpPr>
          <p:nvPr>
            <p:ph sz="half" idx="2"/>
          </p:nvPr>
        </p:nvSpPr>
        <p:spPr>
          <a:xfrm>
            <a:off x="6481762" y="1825625"/>
            <a:ext cx="4872038" cy="4200271"/>
          </a:xfrm>
          <a:prstGeom prst="rect">
            <a:avLst/>
          </a:prstGeom>
        </p:spPr>
        <p:txBody>
          <a:bodyPr/>
          <a:lstStyle>
            <a:lvl1pPr>
              <a:defRPr>
                <a:latin typeface="Open Sans" panose="020B0606030504020204" pitchFamily="34" charset="0"/>
                <a:ea typeface="Open Sans" panose="020B0606030504020204" pitchFamily="34" charset="0"/>
                <a:cs typeface="Open Sans" panose="020B0606030504020204" pitchFamily="34" charset="0"/>
              </a:defRPr>
            </a:lvl1pPr>
            <a:lvl2pPr>
              <a:defRPr>
                <a:latin typeface="Open Sans" panose="020B0606030504020204" pitchFamily="34" charset="0"/>
                <a:ea typeface="Open Sans" panose="020B0606030504020204" pitchFamily="34" charset="0"/>
                <a:cs typeface="Open Sans" panose="020B0606030504020204" pitchFamily="34" charset="0"/>
              </a:defRPr>
            </a:lvl2pPr>
            <a:lvl3pPr>
              <a:defRPr>
                <a:latin typeface="Open Sans" panose="020B0606030504020204" pitchFamily="34" charset="0"/>
                <a:ea typeface="Open Sans" panose="020B0606030504020204" pitchFamily="34" charset="0"/>
                <a:cs typeface="Open Sans" panose="020B0606030504020204" pitchFamily="34" charset="0"/>
              </a:defRPr>
            </a:lvl3pPr>
            <a:lvl4pPr>
              <a:defRPr>
                <a:latin typeface="Open Sans" panose="020B0606030504020204" pitchFamily="34" charset="0"/>
                <a:ea typeface="Open Sans" panose="020B0606030504020204" pitchFamily="34" charset="0"/>
                <a:cs typeface="Open Sans" panose="020B0606030504020204" pitchFamily="34" charset="0"/>
              </a:defRPr>
            </a:lvl4pPr>
            <a:lvl5pPr>
              <a:defRPr>
                <a:latin typeface="Open Sans" panose="020B0606030504020204" pitchFamily="34" charset="0"/>
                <a:ea typeface="Open Sans" panose="020B0606030504020204" pitchFamily="34" charset="0"/>
                <a:cs typeface="Open Sans" panose="020B0606030504020204" pitchFamily="34" charset="0"/>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Tree>
    <p:extLst>
      <p:ext uri="{BB962C8B-B14F-4D97-AF65-F5344CB8AC3E}">
        <p14:creationId xmlns:p14="http://schemas.microsoft.com/office/powerpoint/2010/main" val="5974699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Leeg">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378E41AA-9726-D048-9C48-F5EE3171C6A6}"/>
              </a:ext>
            </a:extLst>
          </p:cNvPr>
          <p:cNvSpPr>
            <a:spLocks noGrp="1"/>
          </p:cNvSpPr>
          <p:nvPr>
            <p:ph type="title"/>
          </p:nvPr>
        </p:nvSpPr>
        <p:spPr>
          <a:xfrm>
            <a:off x="1543050" y="365125"/>
            <a:ext cx="9810750" cy="1325563"/>
          </a:xfrm>
          <a:prstGeom prst="rect">
            <a:avLst/>
          </a:prstGeom>
        </p:spPr>
        <p:txBody>
          <a:bodyPr/>
          <a:lstStyle>
            <a:lvl1pPr>
              <a:defRPr b="1">
                <a:solidFill>
                  <a:srgbClr val="0E6EB6"/>
                </a:solidFill>
                <a:latin typeface="Open Sans" panose="020B0606030504020204" pitchFamily="34" charset="0"/>
                <a:ea typeface="Open Sans" panose="020B0606030504020204" pitchFamily="34" charset="0"/>
                <a:cs typeface="Open Sans" panose="020B0606030504020204" pitchFamily="34" charset="0"/>
              </a:defRPr>
            </a:lvl1pPr>
          </a:lstStyle>
          <a:p>
            <a:r>
              <a:rPr lang="nl-NL" dirty="0"/>
              <a:t>Klik om stijl te bewerken</a:t>
            </a:r>
            <a:endParaRPr lang="nl-BE" dirty="0"/>
          </a:p>
        </p:txBody>
      </p:sp>
      <p:sp>
        <p:nvSpPr>
          <p:cNvPr id="6" name="Tijdelijke aanduiding voor tekst 2">
            <a:extLst>
              <a:ext uri="{FF2B5EF4-FFF2-40B4-BE49-F238E27FC236}">
                <a16:creationId xmlns:a16="http://schemas.microsoft.com/office/drawing/2014/main" id="{02170208-0948-AB4C-9D03-24F20F3727B3}"/>
              </a:ext>
            </a:extLst>
          </p:cNvPr>
          <p:cNvSpPr>
            <a:spLocks noGrp="1"/>
          </p:cNvSpPr>
          <p:nvPr>
            <p:ph type="body" idx="1"/>
          </p:nvPr>
        </p:nvSpPr>
        <p:spPr>
          <a:xfrm>
            <a:off x="1541462" y="1681163"/>
            <a:ext cx="4813299" cy="823912"/>
          </a:xfrm>
          <a:prstGeom prst="rect">
            <a:avLst/>
          </a:prstGeom>
        </p:spPr>
        <p:txBody>
          <a:bodyPr anchor="b"/>
          <a:lstStyle>
            <a:lvl1pPr marL="0" indent="0">
              <a:buNone/>
              <a:defRPr sz="2400" b="1">
                <a:solidFill>
                  <a:srgbClr val="0E6EB6"/>
                </a:solidFill>
                <a:latin typeface="Open Sans" panose="020B0606030504020204" pitchFamily="34" charset="0"/>
                <a:ea typeface="Open Sans" panose="020B0606030504020204" pitchFamily="34" charset="0"/>
                <a:cs typeface="Open Sans" panose="020B0606030504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dirty="0"/>
              <a:t>Klikken om de tekststijl van het model te bewerken</a:t>
            </a:r>
          </a:p>
        </p:txBody>
      </p:sp>
      <p:sp>
        <p:nvSpPr>
          <p:cNvPr id="9" name="Tijdelijke aanduiding voor inhoud 3">
            <a:extLst>
              <a:ext uri="{FF2B5EF4-FFF2-40B4-BE49-F238E27FC236}">
                <a16:creationId xmlns:a16="http://schemas.microsoft.com/office/drawing/2014/main" id="{7336AC18-73E7-2A46-BED6-D99587948B39}"/>
              </a:ext>
            </a:extLst>
          </p:cNvPr>
          <p:cNvSpPr>
            <a:spLocks noGrp="1"/>
          </p:cNvSpPr>
          <p:nvPr>
            <p:ph sz="half" idx="2"/>
          </p:nvPr>
        </p:nvSpPr>
        <p:spPr>
          <a:xfrm>
            <a:off x="1541461" y="2505075"/>
            <a:ext cx="4813298" cy="3429381"/>
          </a:xfrm>
          <a:prstGeom prst="rect">
            <a:avLst/>
          </a:prstGeom>
        </p:spPr>
        <p:txBody>
          <a:bodyPr/>
          <a:lstStyle>
            <a:lvl1pPr>
              <a:defRPr>
                <a:latin typeface="Open Sans" panose="020B0606030504020204" pitchFamily="34" charset="0"/>
                <a:ea typeface="Open Sans" panose="020B0606030504020204" pitchFamily="34" charset="0"/>
                <a:cs typeface="Open Sans" panose="020B0606030504020204" pitchFamily="34" charset="0"/>
              </a:defRPr>
            </a:lvl1pPr>
            <a:lvl2pPr>
              <a:defRPr>
                <a:latin typeface="Open Sans" panose="020B0606030504020204" pitchFamily="34" charset="0"/>
                <a:ea typeface="Open Sans" panose="020B0606030504020204" pitchFamily="34" charset="0"/>
                <a:cs typeface="Open Sans" panose="020B0606030504020204" pitchFamily="34" charset="0"/>
              </a:defRPr>
            </a:lvl2pPr>
            <a:lvl3pPr>
              <a:defRPr>
                <a:latin typeface="Open Sans" panose="020B0606030504020204" pitchFamily="34" charset="0"/>
                <a:ea typeface="Open Sans" panose="020B0606030504020204" pitchFamily="34" charset="0"/>
                <a:cs typeface="Open Sans" panose="020B0606030504020204" pitchFamily="34" charset="0"/>
              </a:defRPr>
            </a:lvl3pPr>
            <a:lvl4pPr>
              <a:defRPr>
                <a:latin typeface="Open Sans" panose="020B0606030504020204" pitchFamily="34" charset="0"/>
                <a:ea typeface="Open Sans" panose="020B0606030504020204" pitchFamily="34" charset="0"/>
                <a:cs typeface="Open Sans" panose="020B0606030504020204" pitchFamily="34" charset="0"/>
              </a:defRPr>
            </a:lvl4pPr>
            <a:lvl5pPr>
              <a:defRPr>
                <a:latin typeface="Open Sans" panose="020B0606030504020204" pitchFamily="34" charset="0"/>
                <a:ea typeface="Open Sans" panose="020B0606030504020204" pitchFamily="34" charset="0"/>
                <a:cs typeface="Open Sans" panose="020B0606030504020204" pitchFamily="34" charset="0"/>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10" name="Tijdelijke aanduiding voor tekst 4">
            <a:extLst>
              <a:ext uri="{FF2B5EF4-FFF2-40B4-BE49-F238E27FC236}">
                <a16:creationId xmlns:a16="http://schemas.microsoft.com/office/drawing/2014/main" id="{68D2618B-84D3-6942-9485-ADCCED96A421}"/>
              </a:ext>
            </a:extLst>
          </p:cNvPr>
          <p:cNvSpPr>
            <a:spLocks noGrp="1"/>
          </p:cNvSpPr>
          <p:nvPr>
            <p:ph type="body" sz="quarter" idx="3"/>
          </p:nvPr>
        </p:nvSpPr>
        <p:spPr>
          <a:xfrm>
            <a:off x="6354761" y="1681163"/>
            <a:ext cx="5000627" cy="823912"/>
          </a:xfrm>
          <a:prstGeom prst="rect">
            <a:avLst/>
          </a:prstGeom>
        </p:spPr>
        <p:txBody>
          <a:bodyPr anchor="b"/>
          <a:lstStyle>
            <a:lvl1pPr marL="0" indent="0">
              <a:buNone/>
              <a:defRPr sz="2400" b="1">
                <a:solidFill>
                  <a:srgbClr val="0E6EB6"/>
                </a:solidFill>
                <a:latin typeface="Open Sans" panose="020B0606030504020204" pitchFamily="34" charset="0"/>
                <a:ea typeface="Open Sans" panose="020B0606030504020204" pitchFamily="34" charset="0"/>
                <a:cs typeface="Open Sans" panose="020B0606030504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dirty="0"/>
              <a:t>Klikken om de tekststijl van het model te bewerken</a:t>
            </a:r>
          </a:p>
        </p:txBody>
      </p:sp>
      <p:sp>
        <p:nvSpPr>
          <p:cNvPr id="11" name="Tijdelijke aanduiding voor inhoud 5">
            <a:extLst>
              <a:ext uri="{FF2B5EF4-FFF2-40B4-BE49-F238E27FC236}">
                <a16:creationId xmlns:a16="http://schemas.microsoft.com/office/drawing/2014/main" id="{F12EBF6D-FA6C-AF44-846D-056AF4956F42}"/>
              </a:ext>
            </a:extLst>
          </p:cNvPr>
          <p:cNvSpPr>
            <a:spLocks noGrp="1"/>
          </p:cNvSpPr>
          <p:nvPr>
            <p:ph sz="quarter" idx="4"/>
          </p:nvPr>
        </p:nvSpPr>
        <p:spPr>
          <a:xfrm>
            <a:off x="6354760" y="2505075"/>
            <a:ext cx="5000627" cy="3429381"/>
          </a:xfrm>
          <a:prstGeom prst="rect">
            <a:avLst/>
          </a:prstGeom>
        </p:spPr>
        <p:txBody>
          <a:bodyPr/>
          <a:lstStyle>
            <a:lvl1pPr>
              <a:defRPr>
                <a:latin typeface="Open Sans" panose="020B0606030504020204" pitchFamily="34" charset="0"/>
                <a:ea typeface="Open Sans" panose="020B0606030504020204" pitchFamily="34" charset="0"/>
                <a:cs typeface="Open Sans" panose="020B0606030504020204" pitchFamily="34" charset="0"/>
              </a:defRPr>
            </a:lvl1pPr>
            <a:lvl2pPr>
              <a:defRPr>
                <a:latin typeface="Open Sans" panose="020B0606030504020204" pitchFamily="34" charset="0"/>
                <a:ea typeface="Open Sans" panose="020B0606030504020204" pitchFamily="34" charset="0"/>
                <a:cs typeface="Open Sans" panose="020B0606030504020204" pitchFamily="34" charset="0"/>
              </a:defRPr>
            </a:lvl2pPr>
            <a:lvl3pPr>
              <a:defRPr>
                <a:latin typeface="Open Sans" panose="020B0606030504020204" pitchFamily="34" charset="0"/>
                <a:ea typeface="Open Sans" panose="020B0606030504020204" pitchFamily="34" charset="0"/>
                <a:cs typeface="Open Sans" panose="020B0606030504020204" pitchFamily="34" charset="0"/>
              </a:defRPr>
            </a:lvl3pPr>
            <a:lvl4pPr>
              <a:defRPr>
                <a:latin typeface="Open Sans" panose="020B0606030504020204" pitchFamily="34" charset="0"/>
                <a:ea typeface="Open Sans" panose="020B0606030504020204" pitchFamily="34" charset="0"/>
                <a:cs typeface="Open Sans" panose="020B0606030504020204" pitchFamily="34" charset="0"/>
              </a:defRPr>
            </a:lvl4pPr>
            <a:lvl5pPr>
              <a:defRPr>
                <a:latin typeface="Open Sans" panose="020B0606030504020204" pitchFamily="34" charset="0"/>
                <a:ea typeface="Open Sans" panose="020B0606030504020204" pitchFamily="34" charset="0"/>
                <a:cs typeface="Open Sans" panose="020B0606030504020204" pitchFamily="34" charset="0"/>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Tree>
    <p:extLst>
      <p:ext uri="{BB962C8B-B14F-4D97-AF65-F5344CB8AC3E}">
        <p14:creationId xmlns:p14="http://schemas.microsoft.com/office/powerpoint/2010/main" val="33170418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Leeg">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378E41AA-9726-D048-9C48-F5EE3171C6A6}"/>
              </a:ext>
            </a:extLst>
          </p:cNvPr>
          <p:cNvSpPr>
            <a:spLocks noGrp="1"/>
          </p:cNvSpPr>
          <p:nvPr>
            <p:ph type="title"/>
          </p:nvPr>
        </p:nvSpPr>
        <p:spPr>
          <a:xfrm>
            <a:off x="1543050" y="365125"/>
            <a:ext cx="9810750" cy="1325563"/>
          </a:xfrm>
          <a:prstGeom prst="rect">
            <a:avLst/>
          </a:prstGeom>
        </p:spPr>
        <p:txBody>
          <a:bodyPr/>
          <a:lstStyle>
            <a:lvl1pPr>
              <a:defRPr b="1">
                <a:solidFill>
                  <a:srgbClr val="0E6EB6"/>
                </a:solidFill>
                <a:latin typeface="Open Sans" panose="020B0606030504020204" pitchFamily="34" charset="0"/>
                <a:ea typeface="Open Sans" panose="020B0606030504020204" pitchFamily="34" charset="0"/>
                <a:cs typeface="Open Sans" panose="020B0606030504020204" pitchFamily="34" charset="0"/>
              </a:defRPr>
            </a:lvl1pPr>
          </a:lstStyle>
          <a:p>
            <a:r>
              <a:rPr lang="nl-NL" dirty="0"/>
              <a:t>Klik om stijl te bewerken</a:t>
            </a:r>
            <a:endParaRPr lang="nl-BE" dirty="0"/>
          </a:p>
        </p:txBody>
      </p:sp>
    </p:spTree>
    <p:extLst>
      <p:ext uri="{BB962C8B-B14F-4D97-AF65-F5344CB8AC3E}">
        <p14:creationId xmlns:p14="http://schemas.microsoft.com/office/powerpoint/2010/main" val="39009329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Leeg">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378E41AA-9726-D048-9C48-F5EE3171C6A6}"/>
              </a:ext>
            </a:extLst>
          </p:cNvPr>
          <p:cNvSpPr>
            <a:spLocks noGrp="1"/>
          </p:cNvSpPr>
          <p:nvPr>
            <p:ph type="title"/>
          </p:nvPr>
        </p:nvSpPr>
        <p:spPr>
          <a:xfrm>
            <a:off x="1543050" y="365125"/>
            <a:ext cx="9810750" cy="1325563"/>
          </a:xfrm>
          <a:prstGeom prst="rect">
            <a:avLst/>
          </a:prstGeom>
        </p:spPr>
        <p:txBody>
          <a:bodyPr/>
          <a:lstStyle>
            <a:lvl1pPr>
              <a:defRPr b="1">
                <a:solidFill>
                  <a:srgbClr val="0E6EB6"/>
                </a:solidFill>
                <a:latin typeface="Open Sans" panose="020B0606030504020204" pitchFamily="34" charset="0"/>
                <a:ea typeface="Open Sans" panose="020B0606030504020204" pitchFamily="34" charset="0"/>
                <a:cs typeface="Open Sans" panose="020B0606030504020204" pitchFamily="34" charset="0"/>
              </a:defRPr>
            </a:lvl1pPr>
          </a:lstStyle>
          <a:p>
            <a:r>
              <a:rPr lang="nl-NL" dirty="0"/>
              <a:t>Klik om stijl te bewerken</a:t>
            </a:r>
            <a:endParaRPr lang="nl-BE" dirty="0"/>
          </a:p>
        </p:txBody>
      </p:sp>
      <p:sp>
        <p:nvSpPr>
          <p:cNvPr id="3" name="Tijdelijke aanduiding voor afbeelding 2">
            <a:extLst>
              <a:ext uri="{FF2B5EF4-FFF2-40B4-BE49-F238E27FC236}">
                <a16:creationId xmlns:a16="http://schemas.microsoft.com/office/drawing/2014/main" id="{F96F7307-389C-E14B-81E5-2F576EA89C84}"/>
              </a:ext>
            </a:extLst>
          </p:cNvPr>
          <p:cNvSpPr>
            <a:spLocks noGrp="1"/>
          </p:cNvSpPr>
          <p:nvPr>
            <p:ph type="pic" idx="1"/>
          </p:nvPr>
        </p:nvSpPr>
        <p:spPr>
          <a:xfrm>
            <a:off x="5797550" y="2057400"/>
            <a:ext cx="5556250" cy="381158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BE" dirty="0"/>
          </a:p>
        </p:txBody>
      </p:sp>
      <p:sp>
        <p:nvSpPr>
          <p:cNvPr id="5" name="Tijdelijke aanduiding voor tekst 3">
            <a:extLst>
              <a:ext uri="{FF2B5EF4-FFF2-40B4-BE49-F238E27FC236}">
                <a16:creationId xmlns:a16="http://schemas.microsoft.com/office/drawing/2014/main" id="{CB778FA5-D53D-B84C-9513-791EF378029D}"/>
              </a:ext>
            </a:extLst>
          </p:cNvPr>
          <p:cNvSpPr>
            <a:spLocks noGrp="1"/>
          </p:cNvSpPr>
          <p:nvPr>
            <p:ph type="body" sz="half" idx="2"/>
          </p:nvPr>
        </p:nvSpPr>
        <p:spPr>
          <a:xfrm>
            <a:off x="1582737" y="2057400"/>
            <a:ext cx="3932237" cy="3811588"/>
          </a:xfrm>
          <a:prstGeom prst="rect">
            <a:avLst/>
          </a:prstGeom>
        </p:spPr>
        <p:txBody>
          <a:bodyPr/>
          <a:lstStyle>
            <a:lvl1pPr marL="0" indent="0">
              <a:buNone/>
              <a:defRPr sz="1600">
                <a:latin typeface="Open Sans" panose="020B0606030504020204" pitchFamily="34" charset="0"/>
                <a:ea typeface="Open Sans" panose="020B0606030504020204" pitchFamily="34" charset="0"/>
                <a:cs typeface="Open Sans" panose="020B0606030504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dirty="0"/>
              <a:t>Klikken om de tekststijl van het model te bewerken</a:t>
            </a:r>
          </a:p>
        </p:txBody>
      </p:sp>
    </p:spTree>
    <p:extLst>
      <p:ext uri="{BB962C8B-B14F-4D97-AF65-F5344CB8AC3E}">
        <p14:creationId xmlns:p14="http://schemas.microsoft.com/office/powerpoint/2010/main" val="9503529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Leeg">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378E41AA-9726-D048-9C48-F5EE3171C6A6}"/>
              </a:ext>
            </a:extLst>
          </p:cNvPr>
          <p:cNvSpPr>
            <a:spLocks noGrp="1"/>
          </p:cNvSpPr>
          <p:nvPr>
            <p:ph type="title"/>
          </p:nvPr>
        </p:nvSpPr>
        <p:spPr>
          <a:xfrm>
            <a:off x="1543050" y="365125"/>
            <a:ext cx="9810750" cy="1325563"/>
          </a:xfrm>
          <a:prstGeom prst="rect">
            <a:avLst/>
          </a:prstGeom>
        </p:spPr>
        <p:txBody>
          <a:bodyPr/>
          <a:lstStyle>
            <a:lvl1pPr>
              <a:defRPr b="1">
                <a:solidFill>
                  <a:srgbClr val="0E6EB6"/>
                </a:solidFill>
                <a:latin typeface="Open Sans" panose="020B0606030504020204" pitchFamily="34" charset="0"/>
                <a:ea typeface="Open Sans" panose="020B0606030504020204" pitchFamily="34" charset="0"/>
                <a:cs typeface="Open Sans" panose="020B0606030504020204" pitchFamily="34" charset="0"/>
              </a:defRPr>
            </a:lvl1pPr>
          </a:lstStyle>
          <a:p>
            <a:r>
              <a:rPr lang="nl-NL" dirty="0"/>
              <a:t>Klik om stijl te bewerken</a:t>
            </a:r>
            <a:endParaRPr lang="nl-BE" dirty="0"/>
          </a:p>
        </p:txBody>
      </p:sp>
      <p:sp>
        <p:nvSpPr>
          <p:cNvPr id="3" name="Tijdelijke aanduiding voor inhoud 2">
            <a:extLst>
              <a:ext uri="{FF2B5EF4-FFF2-40B4-BE49-F238E27FC236}">
                <a16:creationId xmlns:a16="http://schemas.microsoft.com/office/drawing/2014/main" id="{85252A90-DAEB-5544-8140-58667E548AE1}"/>
              </a:ext>
            </a:extLst>
          </p:cNvPr>
          <p:cNvSpPr>
            <a:spLocks noGrp="1"/>
          </p:cNvSpPr>
          <p:nvPr>
            <p:ph idx="1"/>
          </p:nvPr>
        </p:nvSpPr>
        <p:spPr>
          <a:xfrm>
            <a:off x="5183188" y="2057400"/>
            <a:ext cx="6172200" cy="3803650"/>
          </a:xfrm>
          <a:prstGeom prst="rect">
            <a:avLst/>
          </a:prstGeom>
        </p:spPr>
        <p:txBody>
          <a:bodyPr/>
          <a:lstStyle>
            <a:lvl1pPr>
              <a:buClr>
                <a:srgbClr val="08A5B5"/>
              </a:buClr>
              <a:defRPr sz="3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a:buClr>
                <a:srgbClr val="08A5B5"/>
              </a:buClr>
              <a:defRPr sz="28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a:buClr>
                <a:srgbClr val="08A5B5"/>
              </a:buClr>
              <a:defRPr sz="24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a:buClr>
                <a:srgbClr val="08A5B5"/>
              </a:buClr>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a:buClr>
                <a:srgbClr val="08A5B5"/>
              </a:buClr>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a:defRPr sz="2000"/>
            </a:lvl6pPr>
            <a:lvl7pPr>
              <a:defRPr sz="2000"/>
            </a:lvl7pPr>
            <a:lvl8pPr>
              <a:defRPr sz="2000"/>
            </a:lvl8pPr>
            <a:lvl9pPr>
              <a:defRPr sz="2000"/>
            </a:lvl9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5" name="Tijdelijke aanduiding voor tekst 3">
            <a:extLst>
              <a:ext uri="{FF2B5EF4-FFF2-40B4-BE49-F238E27FC236}">
                <a16:creationId xmlns:a16="http://schemas.microsoft.com/office/drawing/2014/main" id="{1D9E72AF-6307-744D-89AF-90670014C07A}"/>
              </a:ext>
            </a:extLst>
          </p:cNvPr>
          <p:cNvSpPr>
            <a:spLocks noGrp="1"/>
          </p:cNvSpPr>
          <p:nvPr>
            <p:ph type="body" sz="half" idx="2"/>
          </p:nvPr>
        </p:nvSpPr>
        <p:spPr>
          <a:xfrm>
            <a:off x="1511297" y="2057400"/>
            <a:ext cx="3260728" cy="3811588"/>
          </a:xfrm>
          <a:prstGeom prst="rect">
            <a:avLst/>
          </a:prstGeom>
        </p:spPr>
        <p:txBody>
          <a:bodyPr/>
          <a:lstStyle>
            <a:lvl1pPr marL="0" indent="0">
              <a:buNone/>
              <a:defRPr sz="1600">
                <a:latin typeface="Open Sans" panose="020B0606030504020204" pitchFamily="34" charset="0"/>
                <a:ea typeface="Open Sans" panose="020B0606030504020204" pitchFamily="34" charset="0"/>
                <a:cs typeface="Open Sans" panose="020B0606030504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dirty="0"/>
              <a:t>Klikken om de tekststijl van het model te bewerken</a:t>
            </a:r>
          </a:p>
        </p:txBody>
      </p:sp>
    </p:spTree>
    <p:extLst>
      <p:ext uri="{BB962C8B-B14F-4D97-AF65-F5344CB8AC3E}">
        <p14:creationId xmlns:p14="http://schemas.microsoft.com/office/powerpoint/2010/main" val="14972151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eldia">
    <p:spTree>
      <p:nvGrpSpPr>
        <p:cNvPr id="1" name=""/>
        <p:cNvGrpSpPr/>
        <p:nvPr/>
      </p:nvGrpSpPr>
      <p:grpSpPr>
        <a:xfrm>
          <a:off x="0" y="0"/>
          <a:ext cx="0" cy="0"/>
          <a:chOff x="0" y="0"/>
          <a:chExt cx="0" cy="0"/>
        </a:xfrm>
      </p:grpSpPr>
      <p:sp>
        <p:nvSpPr>
          <p:cNvPr id="7" name="Tijdelijke aanduiding voor titel 1">
            <a:extLst>
              <a:ext uri="{FF2B5EF4-FFF2-40B4-BE49-F238E27FC236}">
                <a16:creationId xmlns:a16="http://schemas.microsoft.com/office/drawing/2014/main" id="{AE1556D5-314B-F748-8960-41FF0D418B76}"/>
              </a:ext>
            </a:extLst>
          </p:cNvPr>
          <p:cNvSpPr>
            <a:spLocks noGrp="1"/>
          </p:cNvSpPr>
          <p:nvPr>
            <p:ph type="title"/>
          </p:nvPr>
        </p:nvSpPr>
        <p:spPr>
          <a:xfrm>
            <a:off x="1543050" y="365125"/>
            <a:ext cx="9810750" cy="1325563"/>
          </a:xfrm>
          <a:prstGeom prst="rect">
            <a:avLst/>
          </a:prstGeom>
        </p:spPr>
        <p:txBody>
          <a:bodyPr vert="horz" lIns="91440" tIns="45720" rIns="91440" bIns="45720" rtlCol="0" anchor="ctr">
            <a:noAutofit/>
          </a:bodyPr>
          <a:lstStyle>
            <a:lvl1pPr>
              <a:defRPr b="1">
                <a:solidFill>
                  <a:srgbClr val="9AC440"/>
                </a:solidFill>
                <a:latin typeface="Open Sans" panose="020B0606030504020204" pitchFamily="34" charset="0"/>
                <a:ea typeface="Open Sans" panose="020B0606030504020204" pitchFamily="34" charset="0"/>
                <a:cs typeface="Open Sans" panose="020B0606030504020204" pitchFamily="34" charset="0"/>
              </a:defRPr>
            </a:lvl1pPr>
          </a:lstStyle>
          <a:p>
            <a:r>
              <a:rPr lang="nl-NL" dirty="0"/>
              <a:t>Klik om stijl te bewerken</a:t>
            </a:r>
            <a:endParaRPr lang="nl-BE" dirty="0"/>
          </a:p>
        </p:txBody>
      </p:sp>
      <p:sp>
        <p:nvSpPr>
          <p:cNvPr id="4" name="Tijdelijke aanduiding voor inhoud 2">
            <a:extLst>
              <a:ext uri="{FF2B5EF4-FFF2-40B4-BE49-F238E27FC236}">
                <a16:creationId xmlns:a16="http://schemas.microsoft.com/office/drawing/2014/main" id="{DF351529-CC3B-0E49-BA21-2DF3D7A92770}"/>
              </a:ext>
            </a:extLst>
          </p:cNvPr>
          <p:cNvSpPr>
            <a:spLocks noGrp="1"/>
          </p:cNvSpPr>
          <p:nvPr>
            <p:ph idx="1"/>
          </p:nvPr>
        </p:nvSpPr>
        <p:spPr>
          <a:xfrm>
            <a:off x="1543050" y="1825625"/>
            <a:ext cx="9810750" cy="4175125"/>
          </a:xfrm>
          <a:prstGeom prst="rect">
            <a:avLst/>
          </a:prstGeom>
        </p:spPr>
        <p:txBody>
          <a:bodyPr/>
          <a:lstStyle>
            <a:lvl1pPr>
              <a:defRPr>
                <a:latin typeface="Open Sans" panose="020B0606030504020204" pitchFamily="34" charset="0"/>
                <a:ea typeface="Open Sans" panose="020B0606030504020204" pitchFamily="34" charset="0"/>
                <a:cs typeface="Open Sans" panose="020B0606030504020204" pitchFamily="34" charset="0"/>
              </a:defRPr>
            </a:lvl1pPr>
            <a:lvl2pPr>
              <a:defRPr>
                <a:latin typeface="Open Sans" panose="020B0606030504020204" pitchFamily="34" charset="0"/>
                <a:ea typeface="Open Sans" panose="020B0606030504020204" pitchFamily="34" charset="0"/>
                <a:cs typeface="Open Sans" panose="020B0606030504020204" pitchFamily="34" charset="0"/>
              </a:defRPr>
            </a:lvl2pPr>
            <a:lvl3pPr>
              <a:defRPr>
                <a:latin typeface="Open Sans" panose="020B0606030504020204" pitchFamily="34" charset="0"/>
                <a:ea typeface="Open Sans" panose="020B0606030504020204" pitchFamily="34" charset="0"/>
                <a:cs typeface="Open Sans" panose="020B0606030504020204" pitchFamily="34" charset="0"/>
              </a:defRPr>
            </a:lvl3pPr>
            <a:lvl4pPr>
              <a:defRPr>
                <a:latin typeface="Open Sans" panose="020B0606030504020204" pitchFamily="34" charset="0"/>
                <a:ea typeface="Open Sans" panose="020B0606030504020204" pitchFamily="34" charset="0"/>
                <a:cs typeface="Open Sans" panose="020B0606030504020204" pitchFamily="34" charset="0"/>
              </a:defRPr>
            </a:lvl4pPr>
            <a:lvl5pPr>
              <a:defRPr>
                <a:latin typeface="Open Sans" panose="020B0606030504020204" pitchFamily="34" charset="0"/>
                <a:ea typeface="Open Sans" panose="020B0606030504020204" pitchFamily="34" charset="0"/>
                <a:cs typeface="Open Sans" panose="020B0606030504020204" pitchFamily="34" charset="0"/>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Tree>
    <p:extLst>
      <p:ext uri="{BB962C8B-B14F-4D97-AF65-F5344CB8AC3E}">
        <p14:creationId xmlns:p14="http://schemas.microsoft.com/office/powerpoint/2010/main" val="138765232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el en object">
    <p:spTree>
      <p:nvGrpSpPr>
        <p:cNvPr id="1" name=""/>
        <p:cNvGrpSpPr/>
        <p:nvPr/>
      </p:nvGrpSpPr>
      <p:grpSpPr>
        <a:xfrm>
          <a:off x="0" y="0"/>
          <a:ext cx="0" cy="0"/>
          <a:chOff x="0" y="0"/>
          <a:chExt cx="0" cy="0"/>
        </a:xfrm>
      </p:grpSpPr>
      <p:sp>
        <p:nvSpPr>
          <p:cNvPr id="7" name="Titel 1">
            <a:extLst>
              <a:ext uri="{FF2B5EF4-FFF2-40B4-BE49-F238E27FC236}">
                <a16:creationId xmlns:a16="http://schemas.microsoft.com/office/drawing/2014/main" id="{0E27782F-597F-3242-BB21-B5645D20686A}"/>
              </a:ext>
            </a:extLst>
          </p:cNvPr>
          <p:cNvSpPr>
            <a:spLocks noGrp="1"/>
          </p:cNvSpPr>
          <p:nvPr>
            <p:ph type="ctrTitle"/>
          </p:nvPr>
        </p:nvSpPr>
        <p:spPr>
          <a:xfrm>
            <a:off x="1524000" y="1122363"/>
            <a:ext cx="9144000" cy="2387600"/>
          </a:xfrm>
          <a:prstGeom prst="rect">
            <a:avLst/>
          </a:prstGeom>
        </p:spPr>
        <p:txBody>
          <a:bodyPr anchor="b"/>
          <a:lstStyle>
            <a:lvl1pPr algn="ctr">
              <a:defRPr sz="6000" b="1">
                <a:solidFill>
                  <a:srgbClr val="9AC440"/>
                </a:solidFill>
                <a:latin typeface="Open Sans" panose="020B0606030504020204" pitchFamily="34" charset="0"/>
                <a:ea typeface="Open Sans" panose="020B0606030504020204" pitchFamily="34" charset="0"/>
                <a:cs typeface="Open Sans" panose="020B0606030504020204" pitchFamily="34" charset="0"/>
              </a:defRPr>
            </a:lvl1pPr>
          </a:lstStyle>
          <a:p>
            <a:r>
              <a:rPr lang="nl-NL" dirty="0"/>
              <a:t>Klik om stijl te bewerken</a:t>
            </a:r>
            <a:endParaRPr lang="nl-BE" dirty="0"/>
          </a:p>
        </p:txBody>
      </p:sp>
      <p:sp>
        <p:nvSpPr>
          <p:cNvPr id="8" name="Ondertitel 2">
            <a:extLst>
              <a:ext uri="{FF2B5EF4-FFF2-40B4-BE49-F238E27FC236}">
                <a16:creationId xmlns:a16="http://schemas.microsoft.com/office/drawing/2014/main" id="{AB6F8405-8F63-7C42-9846-C8525229646E}"/>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atin typeface="Open Sans" panose="020B0606030504020204" pitchFamily="34"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Klikken om de ondertitelstijl van het model te bewerken</a:t>
            </a:r>
            <a:endParaRPr lang="nl-BE" dirty="0"/>
          </a:p>
        </p:txBody>
      </p:sp>
    </p:spTree>
    <p:extLst>
      <p:ext uri="{BB962C8B-B14F-4D97-AF65-F5344CB8AC3E}">
        <p14:creationId xmlns:p14="http://schemas.microsoft.com/office/powerpoint/2010/main" val="8056814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eg">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43027E37-7CA9-D44A-9390-C95FD330E777}"/>
              </a:ext>
            </a:extLst>
          </p:cNvPr>
          <p:cNvSpPr>
            <a:spLocks noGrp="1"/>
          </p:cNvSpPr>
          <p:nvPr>
            <p:ph type="title"/>
          </p:nvPr>
        </p:nvSpPr>
        <p:spPr>
          <a:xfrm>
            <a:off x="1427451" y="4600864"/>
            <a:ext cx="10515600" cy="904876"/>
          </a:xfrm>
          <a:prstGeom prst="rect">
            <a:avLst/>
          </a:prstGeom>
        </p:spPr>
        <p:txBody>
          <a:bodyPr/>
          <a:lstStyle>
            <a:lvl1pPr>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nl-NL" dirty="0"/>
              <a:t>Klik om stijl te bewerken</a:t>
            </a:r>
            <a:endParaRPr lang="nl-BE" dirty="0"/>
          </a:p>
        </p:txBody>
      </p:sp>
    </p:spTree>
    <p:extLst>
      <p:ext uri="{BB962C8B-B14F-4D97-AF65-F5344CB8AC3E}">
        <p14:creationId xmlns:p14="http://schemas.microsoft.com/office/powerpoint/2010/main" val="16058570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Leeg">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6A8270FA-DB73-274C-9405-180EAD770C3F}"/>
              </a:ext>
            </a:extLst>
          </p:cNvPr>
          <p:cNvSpPr>
            <a:spLocks noGrp="1"/>
          </p:cNvSpPr>
          <p:nvPr>
            <p:ph type="title"/>
          </p:nvPr>
        </p:nvSpPr>
        <p:spPr>
          <a:xfrm>
            <a:off x="1214438" y="1709738"/>
            <a:ext cx="10133012" cy="2852737"/>
          </a:xfrm>
          <a:prstGeom prst="rect">
            <a:avLst/>
          </a:prstGeom>
        </p:spPr>
        <p:txBody>
          <a:bodyPr anchor="b"/>
          <a:lstStyle>
            <a:lvl1pPr>
              <a:defRPr sz="6000" b="1">
                <a:solidFill>
                  <a:srgbClr val="9AC440"/>
                </a:solidFill>
                <a:latin typeface="Open Sans" panose="020B0606030504020204" pitchFamily="34" charset="0"/>
                <a:ea typeface="Open Sans" panose="020B0606030504020204" pitchFamily="34" charset="0"/>
                <a:cs typeface="Open Sans" panose="020B0606030504020204" pitchFamily="34" charset="0"/>
              </a:defRPr>
            </a:lvl1pPr>
          </a:lstStyle>
          <a:p>
            <a:r>
              <a:rPr lang="nl-NL" dirty="0"/>
              <a:t>Klik om stijl te bewerken</a:t>
            </a:r>
            <a:endParaRPr lang="nl-BE" dirty="0"/>
          </a:p>
        </p:txBody>
      </p:sp>
      <p:sp>
        <p:nvSpPr>
          <p:cNvPr id="6" name="Tijdelijke aanduiding voor tekst 2">
            <a:extLst>
              <a:ext uri="{FF2B5EF4-FFF2-40B4-BE49-F238E27FC236}">
                <a16:creationId xmlns:a16="http://schemas.microsoft.com/office/drawing/2014/main" id="{06491D31-A7B7-6F43-89F1-BD60C89C1CB7}"/>
              </a:ext>
            </a:extLst>
          </p:cNvPr>
          <p:cNvSpPr>
            <a:spLocks noGrp="1"/>
          </p:cNvSpPr>
          <p:nvPr>
            <p:ph type="body" idx="1"/>
          </p:nvPr>
        </p:nvSpPr>
        <p:spPr>
          <a:xfrm>
            <a:off x="1214436" y="4589463"/>
            <a:ext cx="10133013" cy="1418145"/>
          </a:xfrm>
          <a:prstGeom prst="rect">
            <a:avLst/>
          </a:prstGeom>
        </p:spPr>
        <p:txBody>
          <a:bodyPr/>
          <a:lstStyle>
            <a:lvl1pPr marL="0" indent="0">
              <a:buNone/>
              <a:defRPr sz="2400">
                <a:solidFill>
                  <a:schemeClr val="tx1">
                    <a:tint val="75000"/>
                  </a:schemeClr>
                </a:solidFill>
                <a:latin typeface="Open Sans" panose="020B0606030504020204" pitchFamily="34" charset="0"/>
                <a:ea typeface="Open Sans" panose="020B0606030504020204" pitchFamily="34" charset="0"/>
                <a:cs typeface="Open Sans" panose="020B06060305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dirty="0"/>
              <a:t>Klikken om de tekststijl van het model te bewerken</a:t>
            </a:r>
          </a:p>
        </p:txBody>
      </p:sp>
    </p:spTree>
    <p:extLst>
      <p:ext uri="{BB962C8B-B14F-4D97-AF65-F5344CB8AC3E}">
        <p14:creationId xmlns:p14="http://schemas.microsoft.com/office/powerpoint/2010/main" val="302943263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Leeg">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378E41AA-9726-D048-9C48-F5EE3171C6A6}"/>
              </a:ext>
            </a:extLst>
          </p:cNvPr>
          <p:cNvSpPr>
            <a:spLocks noGrp="1"/>
          </p:cNvSpPr>
          <p:nvPr>
            <p:ph type="title"/>
          </p:nvPr>
        </p:nvSpPr>
        <p:spPr>
          <a:xfrm>
            <a:off x="1543050" y="365125"/>
            <a:ext cx="9810750" cy="1325563"/>
          </a:xfrm>
          <a:prstGeom prst="rect">
            <a:avLst/>
          </a:prstGeom>
        </p:spPr>
        <p:txBody>
          <a:bodyPr/>
          <a:lstStyle>
            <a:lvl1pPr>
              <a:defRPr b="1">
                <a:solidFill>
                  <a:srgbClr val="9AC440"/>
                </a:solidFill>
                <a:latin typeface="Open Sans" panose="020B0606030504020204" pitchFamily="34" charset="0"/>
                <a:ea typeface="Open Sans" panose="020B0606030504020204" pitchFamily="34" charset="0"/>
                <a:cs typeface="Open Sans" panose="020B0606030504020204" pitchFamily="34" charset="0"/>
              </a:defRPr>
            </a:lvl1pPr>
          </a:lstStyle>
          <a:p>
            <a:r>
              <a:rPr lang="nl-NL" dirty="0"/>
              <a:t>Klik om stijl te bewerken</a:t>
            </a:r>
            <a:endParaRPr lang="nl-BE" dirty="0"/>
          </a:p>
        </p:txBody>
      </p:sp>
      <p:sp>
        <p:nvSpPr>
          <p:cNvPr id="7" name="Tijdelijke aanduiding voor inhoud 2">
            <a:extLst>
              <a:ext uri="{FF2B5EF4-FFF2-40B4-BE49-F238E27FC236}">
                <a16:creationId xmlns:a16="http://schemas.microsoft.com/office/drawing/2014/main" id="{D2DEC796-7C04-E14E-A920-4B458815E1CA}"/>
              </a:ext>
            </a:extLst>
          </p:cNvPr>
          <p:cNvSpPr>
            <a:spLocks noGrp="1"/>
          </p:cNvSpPr>
          <p:nvPr>
            <p:ph sz="half" idx="1"/>
          </p:nvPr>
        </p:nvSpPr>
        <p:spPr>
          <a:xfrm>
            <a:off x="1543050" y="1825625"/>
            <a:ext cx="4872038" cy="4172839"/>
          </a:xfrm>
          <a:prstGeom prst="rect">
            <a:avLst/>
          </a:prstGeom>
        </p:spPr>
        <p:txBody>
          <a:bodyPr/>
          <a:lstStyle>
            <a:lvl1pPr>
              <a:defRPr>
                <a:latin typeface="Open Sans" panose="020B0606030504020204" pitchFamily="34" charset="0"/>
                <a:ea typeface="Open Sans" panose="020B0606030504020204" pitchFamily="34" charset="0"/>
                <a:cs typeface="Open Sans" panose="020B0606030504020204" pitchFamily="34" charset="0"/>
              </a:defRPr>
            </a:lvl1pPr>
            <a:lvl2pPr>
              <a:defRPr>
                <a:latin typeface="Open Sans" panose="020B0606030504020204" pitchFamily="34" charset="0"/>
                <a:ea typeface="Open Sans" panose="020B0606030504020204" pitchFamily="34" charset="0"/>
                <a:cs typeface="Open Sans" panose="020B0606030504020204" pitchFamily="34" charset="0"/>
              </a:defRPr>
            </a:lvl2pPr>
            <a:lvl3pPr>
              <a:defRPr>
                <a:latin typeface="Open Sans" panose="020B0606030504020204" pitchFamily="34" charset="0"/>
                <a:ea typeface="Open Sans" panose="020B0606030504020204" pitchFamily="34" charset="0"/>
                <a:cs typeface="Open Sans" panose="020B0606030504020204" pitchFamily="34" charset="0"/>
              </a:defRPr>
            </a:lvl3pPr>
            <a:lvl4pPr>
              <a:defRPr>
                <a:latin typeface="Open Sans" panose="020B0606030504020204" pitchFamily="34" charset="0"/>
                <a:ea typeface="Open Sans" panose="020B0606030504020204" pitchFamily="34" charset="0"/>
                <a:cs typeface="Open Sans" panose="020B0606030504020204" pitchFamily="34" charset="0"/>
              </a:defRPr>
            </a:lvl4pPr>
            <a:lvl5pPr>
              <a:defRPr>
                <a:latin typeface="Open Sans" panose="020B0606030504020204" pitchFamily="34" charset="0"/>
                <a:ea typeface="Open Sans" panose="020B0606030504020204" pitchFamily="34" charset="0"/>
                <a:cs typeface="Open Sans" panose="020B0606030504020204" pitchFamily="34" charset="0"/>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8" name="Tijdelijke aanduiding voor inhoud 3">
            <a:extLst>
              <a:ext uri="{FF2B5EF4-FFF2-40B4-BE49-F238E27FC236}">
                <a16:creationId xmlns:a16="http://schemas.microsoft.com/office/drawing/2014/main" id="{D8CE4EE2-FD3F-FE44-9A3B-28CF8E0DCF36}"/>
              </a:ext>
            </a:extLst>
          </p:cNvPr>
          <p:cNvSpPr>
            <a:spLocks noGrp="1"/>
          </p:cNvSpPr>
          <p:nvPr>
            <p:ph sz="half" idx="2"/>
          </p:nvPr>
        </p:nvSpPr>
        <p:spPr>
          <a:xfrm>
            <a:off x="6481762" y="1825625"/>
            <a:ext cx="4872038" cy="4172839"/>
          </a:xfrm>
          <a:prstGeom prst="rect">
            <a:avLst/>
          </a:prstGeom>
        </p:spPr>
        <p:txBody>
          <a:bodyPr/>
          <a:lstStyle>
            <a:lvl1pPr>
              <a:defRPr>
                <a:latin typeface="Open Sans" panose="020B0606030504020204" pitchFamily="34" charset="0"/>
                <a:ea typeface="Open Sans" panose="020B0606030504020204" pitchFamily="34" charset="0"/>
                <a:cs typeface="Open Sans" panose="020B0606030504020204" pitchFamily="34" charset="0"/>
              </a:defRPr>
            </a:lvl1pPr>
            <a:lvl2pPr>
              <a:defRPr>
                <a:latin typeface="Open Sans" panose="020B0606030504020204" pitchFamily="34" charset="0"/>
                <a:ea typeface="Open Sans" panose="020B0606030504020204" pitchFamily="34" charset="0"/>
                <a:cs typeface="Open Sans" panose="020B0606030504020204" pitchFamily="34" charset="0"/>
              </a:defRPr>
            </a:lvl2pPr>
            <a:lvl3pPr>
              <a:defRPr>
                <a:latin typeface="Open Sans" panose="020B0606030504020204" pitchFamily="34" charset="0"/>
                <a:ea typeface="Open Sans" panose="020B0606030504020204" pitchFamily="34" charset="0"/>
                <a:cs typeface="Open Sans" panose="020B0606030504020204" pitchFamily="34" charset="0"/>
              </a:defRPr>
            </a:lvl3pPr>
            <a:lvl4pPr>
              <a:defRPr>
                <a:latin typeface="Open Sans" panose="020B0606030504020204" pitchFamily="34" charset="0"/>
                <a:ea typeface="Open Sans" panose="020B0606030504020204" pitchFamily="34" charset="0"/>
                <a:cs typeface="Open Sans" panose="020B0606030504020204" pitchFamily="34" charset="0"/>
              </a:defRPr>
            </a:lvl4pPr>
            <a:lvl5pPr>
              <a:defRPr>
                <a:latin typeface="Open Sans" panose="020B0606030504020204" pitchFamily="34" charset="0"/>
                <a:ea typeface="Open Sans" panose="020B0606030504020204" pitchFamily="34" charset="0"/>
                <a:cs typeface="Open Sans" panose="020B0606030504020204" pitchFamily="34" charset="0"/>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Tree>
    <p:extLst>
      <p:ext uri="{BB962C8B-B14F-4D97-AF65-F5344CB8AC3E}">
        <p14:creationId xmlns:p14="http://schemas.microsoft.com/office/powerpoint/2010/main" val="93863218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Leeg">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378E41AA-9726-D048-9C48-F5EE3171C6A6}"/>
              </a:ext>
            </a:extLst>
          </p:cNvPr>
          <p:cNvSpPr>
            <a:spLocks noGrp="1"/>
          </p:cNvSpPr>
          <p:nvPr>
            <p:ph type="title"/>
          </p:nvPr>
        </p:nvSpPr>
        <p:spPr>
          <a:xfrm>
            <a:off x="1543050" y="365125"/>
            <a:ext cx="9810750" cy="1325563"/>
          </a:xfrm>
          <a:prstGeom prst="rect">
            <a:avLst/>
          </a:prstGeom>
        </p:spPr>
        <p:txBody>
          <a:bodyPr/>
          <a:lstStyle>
            <a:lvl1pPr>
              <a:defRPr b="1">
                <a:solidFill>
                  <a:srgbClr val="9AC440"/>
                </a:solidFill>
                <a:latin typeface="Open Sans" panose="020B0606030504020204" pitchFamily="34" charset="0"/>
                <a:ea typeface="Open Sans" panose="020B0606030504020204" pitchFamily="34" charset="0"/>
                <a:cs typeface="Open Sans" panose="020B0606030504020204" pitchFamily="34" charset="0"/>
              </a:defRPr>
            </a:lvl1pPr>
          </a:lstStyle>
          <a:p>
            <a:r>
              <a:rPr lang="nl-NL" dirty="0"/>
              <a:t>Klik om stijl te bewerken</a:t>
            </a:r>
            <a:endParaRPr lang="nl-BE" dirty="0"/>
          </a:p>
        </p:txBody>
      </p:sp>
      <p:sp>
        <p:nvSpPr>
          <p:cNvPr id="6" name="Tijdelijke aanduiding voor tekst 2">
            <a:extLst>
              <a:ext uri="{FF2B5EF4-FFF2-40B4-BE49-F238E27FC236}">
                <a16:creationId xmlns:a16="http://schemas.microsoft.com/office/drawing/2014/main" id="{02170208-0948-AB4C-9D03-24F20F3727B3}"/>
              </a:ext>
            </a:extLst>
          </p:cNvPr>
          <p:cNvSpPr>
            <a:spLocks noGrp="1"/>
          </p:cNvSpPr>
          <p:nvPr>
            <p:ph type="body" idx="1"/>
          </p:nvPr>
        </p:nvSpPr>
        <p:spPr>
          <a:xfrm>
            <a:off x="1541462" y="1681163"/>
            <a:ext cx="4813299" cy="823912"/>
          </a:xfrm>
          <a:prstGeom prst="rect">
            <a:avLst/>
          </a:prstGeom>
        </p:spPr>
        <p:txBody>
          <a:bodyPr anchor="b"/>
          <a:lstStyle>
            <a:lvl1pPr marL="0" indent="0">
              <a:buNone/>
              <a:defRPr sz="2400" b="1">
                <a:solidFill>
                  <a:srgbClr val="9AC440"/>
                </a:solidFill>
                <a:latin typeface="Open Sans" panose="020B0606030504020204" pitchFamily="34" charset="0"/>
                <a:ea typeface="Open Sans" panose="020B0606030504020204" pitchFamily="34" charset="0"/>
                <a:cs typeface="Open Sans" panose="020B0606030504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dirty="0"/>
              <a:t>Klikken om de tekststijl van het model te bewerken</a:t>
            </a:r>
          </a:p>
        </p:txBody>
      </p:sp>
      <p:sp>
        <p:nvSpPr>
          <p:cNvPr id="9" name="Tijdelijke aanduiding voor inhoud 3">
            <a:extLst>
              <a:ext uri="{FF2B5EF4-FFF2-40B4-BE49-F238E27FC236}">
                <a16:creationId xmlns:a16="http://schemas.microsoft.com/office/drawing/2014/main" id="{7336AC18-73E7-2A46-BED6-D99587948B39}"/>
              </a:ext>
            </a:extLst>
          </p:cNvPr>
          <p:cNvSpPr>
            <a:spLocks noGrp="1"/>
          </p:cNvSpPr>
          <p:nvPr>
            <p:ph sz="half" idx="2"/>
          </p:nvPr>
        </p:nvSpPr>
        <p:spPr>
          <a:xfrm>
            <a:off x="1541461" y="2505075"/>
            <a:ext cx="4813298" cy="3493389"/>
          </a:xfrm>
          <a:prstGeom prst="rect">
            <a:avLst/>
          </a:prstGeom>
        </p:spPr>
        <p:txBody>
          <a:bodyPr/>
          <a:lstStyle>
            <a:lvl1pPr>
              <a:defRPr>
                <a:latin typeface="Open Sans" panose="020B0606030504020204" pitchFamily="34" charset="0"/>
                <a:ea typeface="Open Sans" panose="020B0606030504020204" pitchFamily="34" charset="0"/>
                <a:cs typeface="Open Sans" panose="020B0606030504020204" pitchFamily="34" charset="0"/>
              </a:defRPr>
            </a:lvl1pPr>
            <a:lvl2pPr>
              <a:defRPr>
                <a:latin typeface="Open Sans" panose="020B0606030504020204" pitchFamily="34" charset="0"/>
                <a:ea typeface="Open Sans" panose="020B0606030504020204" pitchFamily="34" charset="0"/>
                <a:cs typeface="Open Sans" panose="020B0606030504020204" pitchFamily="34" charset="0"/>
              </a:defRPr>
            </a:lvl2pPr>
            <a:lvl3pPr>
              <a:defRPr>
                <a:latin typeface="Open Sans" panose="020B0606030504020204" pitchFamily="34" charset="0"/>
                <a:ea typeface="Open Sans" panose="020B0606030504020204" pitchFamily="34" charset="0"/>
                <a:cs typeface="Open Sans" panose="020B0606030504020204" pitchFamily="34" charset="0"/>
              </a:defRPr>
            </a:lvl3pPr>
            <a:lvl4pPr>
              <a:defRPr>
                <a:latin typeface="Open Sans" panose="020B0606030504020204" pitchFamily="34" charset="0"/>
                <a:ea typeface="Open Sans" panose="020B0606030504020204" pitchFamily="34" charset="0"/>
                <a:cs typeface="Open Sans" panose="020B0606030504020204" pitchFamily="34" charset="0"/>
              </a:defRPr>
            </a:lvl4pPr>
            <a:lvl5pPr>
              <a:defRPr>
                <a:latin typeface="Open Sans" panose="020B0606030504020204" pitchFamily="34" charset="0"/>
                <a:ea typeface="Open Sans" panose="020B0606030504020204" pitchFamily="34" charset="0"/>
                <a:cs typeface="Open Sans" panose="020B0606030504020204" pitchFamily="34" charset="0"/>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10" name="Tijdelijke aanduiding voor tekst 4">
            <a:extLst>
              <a:ext uri="{FF2B5EF4-FFF2-40B4-BE49-F238E27FC236}">
                <a16:creationId xmlns:a16="http://schemas.microsoft.com/office/drawing/2014/main" id="{68D2618B-84D3-6942-9485-ADCCED96A421}"/>
              </a:ext>
            </a:extLst>
          </p:cNvPr>
          <p:cNvSpPr>
            <a:spLocks noGrp="1"/>
          </p:cNvSpPr>
          <p:nvPr>
            <p:ph type="body" sz="quarter" idx="3"/>
          </p:nvPr>
        </p:nvSpPr>
        <p:spPr>
          <a:xfrm>
            <a:off x="6354761" y="1681163"/>
            <a:ext cx="5000627" cy="823912"/>
          </a:xfrm>
          <a:prstGeom prst="rect">
            <a:avLst/>
          </a:prstGeom>
        </p:spPr>
        <p:txBody>
          <a:bodyPr anchor="b"/>
          <a:lstStyle>
            <a:lvl1pPr marL="0" indent="0">
              <a:buNone/>
              <a:defRPr sz="2400" b="1">
                <a:solidFill>
                  <a:srgbClr val="9AC440"/>
                </a:solidFill>
                <a:latin typeface="Open Sans" panose="020B0606030504020204" pitchFamily="34" charset="0"/>
                <a:ea typeface="Open Sans" panose="020B0606030504020204" pitchFamily="34" charset="0"/>
                <a:cs typeface="Open Sans" panose="020B0606030504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dirty="0"/>
              <a:t>Klikken om de tekststijl van het model te bewerken</a:t>
            </a:r>
          </a:p>
        </p:txBody>
      </p:sp>
      <p:sp>
        <p:nvSpPr>
          <p:cNvPr id="11" name="Tijdelijke aanduiding voor inhoud 5">
            <a:extLst>
              <a:ext uri="{FF2B5EF4-FFF2-40B4-BE49-F238E27FC236}">
                <a16:creationId xmlns:a16="http://schemas.microsoft.com/office/drawing/2014/main" id="{F12EBF6D-FA6C-AF44-846D-056AF4956F42}"/>
              </a:ext>
            </a:extLst>
          </p:cNvPr>
          <p:cNvSpPr>
            <a:spLocks noGrp="1"/>
          </p:cNvSpPr>
          <p:nvPr>
            <p:ph sz="quarter" idx="4"/>
          </p:nvPr>
        </p:nvSpPr>
        <p:spPr>
          <a:xfrm>
            <a:off x="6354760" y="2505075"/>
            <a:ext cx="5000627" cy="3493389"/>
          </a:xfrm>
          <a:prstGeom prst="rect">
            <a:avLst/>
          </a:prstGeom>
        </p:spPr>
        <p:txBody>
          <a:bodyPr/>
          <a:lstStyle>
            <a:lvl1pPr>
              <a:defRPr>
                <a:latin typeface="Open Sans" panose="020B0606030504020204" pitchFamily="34" charset="0"/>
                <a:ea typeface="Open Sans" panose="020B0606030504020204" pitchFamily="34" charset="0"/>
                <a:cs typeface="Open Sans" panose="020B0606030504020204" pitchFamily="34" charset="0"/>
              </a:defRPr>
            </a:lvl1pPr>
            <a:lvl2pPr>
              <a:defRPr>
                <a:latin typeface="Open Sans" panose="020B0606030504020204" pitchFamily="34" charset="0"/>
                <a:ea typeface="Open Sans" panose="020B0606030504020204" pitchFamily="34" charset="0"/>
                <a:cs typeface="Open Sans" panose="020B0606030504020204" pitchFamily="34" charset="0"/>
              </a:defRPr>
            </a:lvl2pPr>
            <a:lvl3pPr>
              <a:defRPr>
                <a:latin typeface="Open Sans" panose="020B0606030504020204" pitchFamily="34" charset="0"/>
                <a:ea typeface="Open Sans" panose="020B0606030504020204" pitchFamily="34" charset="0"/>
                <a:cs typeface="Open Sans" panose="020B0606030504020204" pitchFamily="34" charset="0"/>
              </a:defRPr>
            </a:lvl3pPr>
            <a:lvl4pPr>
              <a:defRPr>
                <a:latin typeface="Open Sans" panose="020B0606030504020204" pitchFamily="34" charset="0"/>
                <a:ea typeface="Open Sans" panose="020B0606030504020204" pitchFamily="34" charset="0"/>
                <a:cs typeface="Open Sans" panose="020B0606030504020204" pitchFamily="34" charset="0"/>
              </a:defRPr>
            </a:lvl4pPr>
            <a:lvl5pPr>
              <a:defRPr>
                <a:latin typeface="Open Sans" panose="020B0606030504020204" pitchFamily="34" charset="0"/>
                <a:ea typeface="Open Sans" panose="020B0606030504020204" pitchFamily="34" charset="0"/>
                <a:cs typeface="Open Sans" panose="020B0606030504020204" pitchFamily="34" charset="0"/>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Tree>
    <p:extLst>
      <p:ext uri="{BB962C8B-B14F-4D97-AF65-F5344CB8AC3E}">
        <p14:creationId xmlns:p14="http://schemas.microsoft.com/office/powerpoint/2010/main" val="181701419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Leeg">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378E41AA-9726-D048-9C48-F5EE3171C6A6}"/>
              </a:ext>
            </a:extLst>
          </p:cNvPr>
          <p:cNvSpPr>
            <a:spLocks noGrp="1"/>
          </p:cNvSpPr>
          <p:nvPr>
            <p:ph type="title"/>
          </p:nvPr>
        </p:nvSpPr>
        <p:spPr>
          <a:xfrm>
            <a:off x="1543050" y="365125"/>
            <a:ext cx="9810750" cy="1325563"/>
          </a:xfrm>
          <a:prstGeom prst="rect">
            <a:avLst/>
          </a:prstGeom>
        </p:spPr>
        <p:txBody>
          <a:bodyPr/>
          <a:lstStyle>
            <a:lvl1pPr>
              <a:defRPr b="1">
                <a:solidFill>
                  <a:srgbClr val="9AC440"/>
                </a:solidFill>
                <a:latin typeface="Open Sans" panose="020B0606030504020204" pitchFamily="34" charset="0"/>
                <a:ea typeface="Open Sans" panose="020B0606030504020204" pitchFamily="34" charset="0"/>
                <a:cs typeface="Open Sans" panose="020B0606030504020204" pitchFamily="34" charset="0"/>
              </a:defRPr>
            </a:lvl1pPr>
          </a:lstStyle>
          <a:p>
            <a:r>
              <a:rPr lang="nl-NL" dirty="0"/>
              <a:t>Klik om stijl te bewerken</a:t>
            </a:r>
            <a:endParaRPr lang="nl-BE" dirty="0"/>
          </a:p>
        </p:txBody>
      </p:sp>
    </p:spTree>
    <p:extLst>
      <p:ext uri="{BB962C8B-B14F-4D97-AF65-F5344CB8AC3E}">
        <p14:creationId xmlns:p14="http://schemas.microsoft.com/office/powerpoint/2010/main" val="5571652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Leeg">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378E41AA-9726-D048-9C48-F5EE3171C6A6}"/>
              </a:ext>
            </a:extLst>
          </p:cNvPr>
          <p:cNvSpPr>
            <a:spLocks noGrp="1"/>
          </p:cNvSpPr>
          <p:nvPr>
            <p:ph type="title"/>
          </p:nvPr>
        </p:nvSpPr>
        <p:spPr>
          <a:xfrm>
            <a:off x="1543050" y="365125"/>
            <a:ext cx="9810750" cy="1325563"/>
          </a:xfrm>
          <a:prstGeom prst="rect">
            <a:avLst/>
          </a:prstGeom>
        </p:spPr>
        <p:txBody>
          <a:bodyPr/>
          <a:lstStyle>
            <a:lvl1pPr>
              <a:defRPr b="1">
                <a:solidFill>
                  <a:srgbClr val="9AC440"/>
                </a:solidFill>
                <a:latin typeface="Open Sans" panose="020B0606030504020204" pitchFamily="34" charset="0"/>
                <a:ea typeface="Open Sans" panose="020B0606030504020204" pitchFamily="34" charset="0"/>
                <a:cs typeface="Open Sans" panose="020B0606030504020204" pitchFamily="34" charset="0"/>
              </a:defRPr>
            </a:lvl1pPr>
          </a:lstStyle>
          <a:p>
            <a:r>
              <a:rPr lang="nl-NL" dirty="0"/>
              <a:t>Klik om stijl te bewerken</a:t>
            </a:r>
            <a:endParaRPr lang="nl-BE" dirty="0"/>
          </a:p>
        </p:txBody>
      </p:sp>
      <p:sp>
        <p:nvSpPr>
          <p:cNvPr id="3" name="Tijdelijke aanduiding voor afbeelding 2">
            <a:extLst>
              <a:ext uri="{FF2B5EF4-FFF2-40B4-BE49-F238E27FC236}">
                <a16:creationId xmlns:a16="http://schemas.microsoft.com/office/drawing/2014/main" id="{F96F7307-389C-E14B-81E5-2F576EA89C84}"/>
              </a:ext>
            </a:extLst>
          </p:cNvPr>
          <p:cNvSpPr>
            <a:spLocks noGrp="1"/>
          </p:cNvSpPr>
          <p:nvPr>
            <p:ph type="pic" idx="1"/>
          </p:nvPr>
        </p:nvSpPr>
        <p:spPr>
          <a:xfrm>
            <a:off x="5797550" y="2057400"/>
            <a:ext cx="5556250" cy="381158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BE" dirty="0"/>
          </a:p>
        </p:txBody>
      </p:sp>
      <p:sp>
        <p:nvSpPr>
          <p:cNvPr id="5" name="Tijdelijke aanduiding voor tekst 3">
            <a:extLst>
              <a:ext uri="{FF2B5EF4-FFF2-40B4-BE49-F238E27FC236}">
                <a16:creationId xmlns:a16="http://schemas.microsoft.com/office/drawing/2014/main" id="{CB778FA5-D53D-B84C-9513-791EF378029D}"/>
              </a:ext>
            </a:extLst>
          </p:cNvPr>
          <p:cNvSpPr>
            <a:spLocks noGrp="1"/>
          </p:cNvSpPr>
          <p:nvPr>
            <p:ph type="body" sz="half" idx="2"/>
          </p:nvPr>
        </p:nvSpPr>
        <p:spPr>
          <a:xfrm>
            <a:off x="1582737"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dirty="0"/>
              <a:t>Klikken om de tekststijl van het model te bewerken</a:t>
            </a:r>
          </a:p>
        </p:txBody>
      </p:sp>
    </p:spTree>
    <p:extLst>
      <p:ext uri="{BB962C8B-B14F-4D97-AF65-F5344CB8AC3E}">
        <p14:creationId xmlns:p14="http://schemas.microsoft.com/office/powerpoint/2010/main" val="99603192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_Leeg">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378E41AA-9726-D048-9C48-F5EE3171C6A6}"/>
              </a:ext>
            </a:extLst>
          </p:cNvPr>
          <p:cNvSpPr>
            <a:spLocks noGrp="1"/>
          </p:cNvSpPr>
          <p:nvPr>
            <p:ph type="title"/>
          </p:nvPr>
        </p:nvSpPr>
        <p:spPr>
          <a:xfrm>
            <a:off x="1543050" y="365125"/>
            <a:ext cx="9810750" cy="1325563"/>
          </a:xfrm>
          <a:prstGeom prst="rect">
            <a:avLst/>
          </a:prstGeom>
        </p:spPr>
        <p:txBody>
          <a:bodyPr/>
          <a:lstStyle>
            <a:lvl1pPr>
              <a:defRPr b="1">
                <a:solidFill>
                  <a:srgbClr val="9AC440"/>
                </a:solidFill>
                <a:latin typeface="Open Sans" panose="020B0606030504020204" pitchFamily="34" charset="0"/>
                <a:ea typeface="Open Sans" panose="020B0606030504020204" pitchFamily="34" charset="0"/>
                <a:cs typeface="Open Sans" panose="020B0606030504020204" pitchFamily="34" charset="0"/>
              </a:defRPr>
            </a:lvl1pPr>
          </a:lstStyle>
          <a:p>
            <a:r>
              <a:rPr lang="nl-NL" dirty="0"/>
              <a:t>Klik om stijl te bewerken</a:t>
            </a:r>
            <a:endParaRPr lang="nl-BE" dirty="0"/>
          </a:p>
        </p:txBody>
      </p:sp>
      <p:sp>
        <p:nvSpPr>
          <p:cNvPr id="3" name="Tijdelijke aanduiding voor inhoud 2">
            <a:extLst>
              <a:ext uri="{FF2B5EF4-FFF2-40B4-BE49-F238E27FC236}">
                <a16:creationId xmlns:a16="http://schemas.microsoft.com/office/drawing/2014/main" id="{85252A90-DAEB-5544-8140-58667E548AE1}"/>
              </a:ext>
            </a:extLst>
          </p:cNvPr>
          <p:cNvSpPr>
            <a:spLocks noGrp="1"/>
          </p:cNvSpPr>
          <p:nvPr>
            <p:ph idx="1"/>
          </p:nvPr>
        </p:nvSpPr>
        <p:spPr>
          <a:xfrm>
            <a:off x="5183188" y="2057400"/>
            <a:ext cx="6172200" cy="3803650"/>
          </a:xfrm>
          <a:prstGeom prst="rect">
            <a:avLst/>
          </a:prstGeom>
        </p:spPr>
        <p:txBody>
          <a:bodyPr/>
          <a:lstStyle>
            <a:lvl1pPr>
              <a:buClr>
                <a:srgbClr val="08A5B5"/>
              </a:buClr>
              <a:defRPr sz="3200"/>
            </a:lvl1pPr>
            <a:lvl2pPr>
              <a:buClr>
                <a:srgbClr val="08A5B5"/>
              </a:buClr>
              <a:defRPr sz="2800"/>
            </a:lvl2pPr>
            <a:lvl3pPr>
              <a:buClr>
                <a:srgbClr val="08A5B5"/>
              </a:buClr>
              <a:defRPr sz="2400"/>
            </a:lvl3pPr>
            <a:lvl4pPr>
              <a:buClr>
                <a:srgbClr val="08A5B5"/>
              </a:buClr>
              <a:defRPr sz="2000"/>
            </a:lvl4pPr>
            <a:lvl5pPr>
              <a:buClr>
                <a:srgbClr val="08A5B5"/>
              </a:buClr>
              <a:defRPr sz="2000"/>
            </a:lvl5pPr>
            <a:lvl6pPr>
              <a:defRPr sz="2000"/>
            </a:lvl6pPr>
            <a:lvl7pPr>
              <a:defRPr sz="2000"/>
            </a:lvl7pPr>
            <a:lvl8pPr>
              <a:defRPr sz="2000"/>
            </a:lvl8pPr>
            <a:lvl9pPr>
              <a:defRPr sz="2000"/>
            </a:lvl9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5" name="Tijdelijke aanduiding voor tekst 3">
            <a:extLst>
              <a:ext uri="{FF2B5EF4-FFF2-40B4-BE49-F238E27FC236}">
                <a16:creationId xmlns:a16="http://schemas.microsoft.com/office/drawing/2014/main" id="{1D9E72AF-6307-744D-89AF-90670014C07A}"/>
              </a:ext>
            </a:extLst>
          </p:cNvPr>
          <p:cNvSpPr>
            <a:spLocks noGrp="1"/>
          </p:cNvSpPr>
          <p:nvPr>
            <p:ph type="body" sz="half" idx="2"/>
          </p:nvPr>
        </p:nvSpPr>
        <p:spPr>
          <a:xfrm>
            <a:off x="1511297" y="2057400"/>
            <a:ext cx="326072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dirty="0"/>
              <a:t>Klikken om de tekststijl van het model te bewerken</a:t>
            </a:r>
          </a:p>
        </p:txBody>
      </p:sp>
    </p:spTree>
    <p:extLst>
      <p:ext uri="{BB962C8B-B14F-4D97-AF65-F5344CB8AC3E}">
        <p14:creationId xmlns:p14="http://schemas.microsoft.com/office/powerpoint/2010/main" val="242534742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eldia">
    <p:spTree>
      <p:nvGrpSpPr>
        <p:cNvPr id="1" name=""/>
        <p:cNvGrpSpPr/>
        <p:nvPr/>
      </p:nvGrpSpPr>
      <p:grpSpPr>
        <a:xfrm>
          <a:off x="0" y="0"/>
          <a:ext cx="0" cy="0"/>
          <a:chOff x="0" y="0"/>
          <a:chExt cx="0" cy="0"/>
        </a:xfrm>
      </p:grpSpPr>
      <p:sp>
        <p:nvSpPr>
          <p:cNvPr id="7" name="Tijdelijke aanduiding voor titel 1">
            <a:extLst>
              <a:ext uri="{FF2B5EF4-FFF2-40B4-BE49-F238E27FC236}">
                <a16:creationId xmlns:a16="http://schemas.microsoft.com/office/drawing/2014/main" id="{AE1556D5-314B-F748-8960-41FF0D418B76}"/>
              </a:ext>
            </a:extLst>
          </p:cNvPr>
          <p:cNvSpPr>
            <a:spLocks noGrp="1"/>
          </p:cNvSpPr>
          <p:nvPr>
            <p:ph type="title"/>
          </p:nvPr>
        </p:nvSpPr>
        <p:spPr>
          <a:xfrm>
            <a:off x="1543050" y="365125"/>
            <a:ext cx="9810750" cy="1325563"/>
          </a:xfrm>
          <a:prstGeom prst="rect">
            <a:avLst/>
          </a:prstGeom>
        </p:spPr>
        <p:txBody>
          <a:bodyPr vert="horz" lIns="91440" tIns="45720" rIns="91440" bIns="45720" rtlCol="0" anchor="ctr">
            <a:noAutofit/>
          </a:bodyPr>
          <a:lstStyle>
            <a:lvl1pPr>
              <a:defRPr b="1">
                <a:solidFill>
                  <a:srgbClr val="DB5C57"/>
                </a:solidFill>
                <a:latin typeface="Open Sans" panose="020B0606030504020204" pitchFamily="34" charset="0"/>
                <a:ea typeface="Open Sans" panose="020B0606030504020204" pitchFamily="34" charset="0"/>
                <a:cs typeface="Open Sans" panose="020B0606030504020204" pitchFamily="34" charset="0"/>
              </a:defRPr>
            </a:lvl1pPr>
          </a:lstStyle>
          <a:p>
            <a:r>
              <a:rPr lang="nl-NL" dirty="0"/>
              <a:t>Klik om stijl te bewerken</a:t>
            </a:r>
            <a:endParaRPr lang="nl-BE" dirty="0"/>
          </a:p>
        </p:txBody>
      </p:sp>
      <p:sp>
        <p:nvSpPr>
          <p:cNvPr id="4" name="Tijdelijke aanduiding voor inhoud 2">
            <a:extLst>
              <a:ext uri="{FF2B5EF4-FFF2-40B4-BE49-F238E27FC236}">
                <a16:creationId xmlns:a16="http://schemas.microsoft.com/office/drawing/2014/main" id="{DF351529-CC3B-0E49-BA21-2DF3D7A92770}"/>
              </a:ext>
            </a:extLst>
          </p:cNvPr>
          <p:cNvSpPr>
            <a:spLocks noGrp="1"/>
          </p:cNvSpPr>
          <p:nvPr>
            <p:ph idx="1"/>
          </p:nvPr>
        </p:nvSpPr>
        <p:spPr>
          <a:xfrm>
            <a:off x="1543050" y="1825625"/>
            <a:ext cx="9810750" cy="4175125"/>
          </a:xfrm>
          <a:prstGeom prst="rect">
            <a:avLst/>
          </a:prstGeom>
        </p:spPr>
        <p:txBody>
          <a:bodyPr/>
          <a:lstStyle>
            <a:lvl1pPr>
              <a:defRPr>
                <a:latin typeface="Open Sans" panose="020B0606030504020204" pitchFamily="34" charset="0"/>
                <a:ea typeface="Open Sans" panose="020B0606030504020204" pitchFamily="34" charset="0"/>
                <a:cs typeface="Open Sans" panose="020B0606030504020204" pitchFamily="34" charset="0"/>
              </a:defRPr>
            </a:lvl1pPr>
            <a:lvl2pPr>
              <a:defRPr>
                <a:latin typeface="Open Sans" panose="020B0606030504020204" pitchFamily="34" charset="0"/>
                <a:ea typeface="Open Sans" panose="020B0606030504020204" pitchFamily="34" charset="0"/>
                <a:cs typeface="Open Sans" panose="020B0606030504020204" pitchFamily="34" charset="0"/>
              </a:defRPr>
            </a:lvl2pPr>
            <a:lvl3pPr>
              <a:defRPr>
                <a:latin typeface="Open Sans" panose="020B0606030504020204" pitchFamily="34" charset="0"/>
                <a:ea typeface="Open Sans" panose="020B0606030504020204" pitchFamily="34" charset="0"/>
                <a:cs typeface="Open Sans" panose="020B0606030504020204" pitchFamily="34" charset="0"/>
              </a:defRPr>
            </a:lvl3pPr>
            <a:lvl4pPr>
              <a:defRPr>
                <a:latin typeface="Open Sans" panose="020B0606030504020204" pitchFamily="34" charset="0"/>
                <a:ea typeface="Open Sans" panose="020B0606030504020204" pitchFamily="34" charset="0"/>
                <a:cs typeface="Open Sans" panose="020B0606030504020204" pitchFamily="34" charset="0"/>
              </a:defRPr>
            </a:lvl4pPr>
            <a:lvl5pPr>
              <a:defRPr>
                <a:latin typeface="Open Sans" panose="020B0606030504020204" pitchFamily="34" charset="0"/>
                <a:ea typeface="Open Sans" panose="020B0606030504020204" pitchFamily="34" charset="0"/>
                <a:cs typeface="Open Sans" panose="020B0606030504020204" pitchFamily="34" charset="0"/>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Tree>
    <p:extLst>
      <p:ext uri="{BB962C8B-B14F-4D97-AF65-F5344CB8AC3E}">
        <p14:creationId xmlns:p14="http://schemas.microsoft.com/office/powerpoint/2010/main" val="91650728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el en object">
    <p:spTree>
      <p:nvGrpSpPr>
        <p:cNvPr id="1" name=""/>
        <p:cNvGrpSpPr/>
        <p:nvPr/>
      </p:nvGrpSpPr>
      <p:grpSpPr>
        <a:xfrm>
          <a:off x="0" y="0"/>
          <a:ext cx="0" cy="0"/>
          <a:chOff x="0" y="0"/>
          <a:chExt cx="0" cy="0"/>
        </a:xfrm>
      </p:grpSpPr>
      <p:sp>
        <p:nvSpPr>
          <p:cNvPr id="7" name="Titel 1">
            <a:extLst>
              <a:ext uri="{FF2B5EF4-FFF2-40B4-BE49-F238E27FC236}">
                <a16:creationId xmlns:a16="http://schemas.microsoft.com/office/drawing/2014/main" id="{0E27782F-597F-3242-BB21-B5645D20686A}"/>
              </a:ext>
            </a:extLst>
          </p:cNvPr>
          <p:cNvSpPr>
            <a:spLocks noGrp="1"/>
          </p:cNvSpPr>
          <p:nvPr>
            <p:ph type="ctrTitle"/>
          </p:nvPr>
        </p:nvSpPr>
        <p:spPr>
          <a:xfrm>
            <a:off x="1524000" y="1122363"/>
            <a:ext cx="9144000" cy="2387600"/>
          </a:xfrm>
          <a:prstGeom prst="rect">
            <a:avLst/>
          </a:prstGeom>
        </p:spPr>
        <p:txBody>
          <a:bodyPr anchor="b"/>
          <a:lstStyle>
            <a:lvl1pPr algn="ctr">
              <a:defRPr sz="6000" b="1">
                <a:solidFill>
                  <a:srgbClr val="DB5C57"/>
                </a:solidFill>
                <a:latin typeface="Open Sans" panose="020B0606030504020204" pitchFamily="34" charset="0"/>
                <a:ea typeface="Open Sans" panose="020B0606030504020204" pitchFamily="34" charset="0"/>
                <a:cs typeface="Open Sans" panose="020B0606030504020204" pitchFamily="34" charset="0"/>
              </a:defRPr>
            </a:lvl1pPr>
          </a:lstStyle>
          <a:p>
            <a:r>
              <a:rPr lang="nl-NL" dirty="0"/>
              <a:t>Klik om stijl te bewerken</a:t>
            </a:r>
            <a:endParaRPr lang="nl-BE" dirty="0"/>
          </a:p>
        </p:txBody>
      </p:sp>
      <p:sp>
        <p:nvSpPr>
          <p:cNvPr id="8" name="Ondertitel 2">
            <a:extLst>
              <a:ext uri="{FF2B5EF4-FFF2-40B4-BE49-F238E27FC236}">
                <a16:creationId xmlns:a16="http://schemas.microsoft.com/office/drawing/2014/main" id="{AB6F8405-8F63-7C42-9846-C8525229646E}"/>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atin typeface="Open Sans" panose="020B0606030504020204" pitchFamily="34"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Klikken om de ondertitelstijl van het model te bewerken</a:t>
            </a:r>
            <a:endParaRPr lang="nl-BE" dirty="0"/>
          </a:p>
        </p:txBody>
      </p:sp>
    </p:spTree>
    <p:extLst>
      <p:ext uri="{BB962C8B-B14F-4D97-AF65-F5344CB8AC3E}">
        <p14:creationId xmlns:p14="http://schemas.microsoft.com/office/powerpoint/2010/main" val="323263141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Leeg">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6A8270FA-DB73-274C-9405-180EAD770C3F}"/>
              </a:ext>
            </a:extLst>
          </p:cNvPr>
          <p:cNvSpPr>
            <a:spLocks noGrp="1"/>
          </p:cNvSpPr>
          <p:nvPr>
            <p:ph type="title"/>
          </p:nvPr>
        </p:nvSpPr>
        <p:spPr>
          <a:xfrm>
            <a:off x="1214438" y="1709738"/>
            <a:ext cx="10133012" cy="2852737"/>
          </a:xfrm>
          <a:prstGeom prst="rect">
            <a:avLst/>
          </a:prstGeom>
        </p:spPr>
        <p:txBody>
          <a:bodyPr anchor="b"/>
          <a:lstStyle>
            <a:lvl1pPr>
              <a:defRPr sz="6000" b="1">
                <a:solidFill>
                  <a:srgbClr val="DB5C57"/>
                </a:solidFill>
                <a:latin typeface="Open Sans" panose="020B0606030504020204" pitchFamily="34" charset="0"/>
                <a:ea typeface="Open Sans" panose="020B0606030504020204" pitchFamily="34" charset="0"/>
                <a:cs typeface="Open Sans" panose="020B0606030504020204" pitchFamily="34" charset="0"/>
              </a:defRPr>
            </a:lvl1pPr>
          </a:lstStyle>
          <a:p>
            <a:r>
              <a:rPr lang="nl-NL" dirty="0"/>
              <a:t>Klik om stijl te bewerken</a:t>
            </a:r>
            <a:endParaRPr lang="nl-BE" dirty="0"/>
          </a:p>
        </p:txBody>
      </p:sp>
      <p:sp>
        <p:nvSpPr>
          <p:cNvPr id="6" name="Tijdelijke aanduiding voor tekst 2">
            <a:extLst>
              <a:ext uri="{FF2B5EF4-FFF2-40B4-BE49-F238E27FC236}">
                <a16:creationId xmlns:a16="http://schemas.microsoft.com/office/drawing/2014/main" id="{06491D31-A7B7-6F43-89F1-BD60C89C1CB7}"/>
              </a:ext>
            </a:extLst>
          </p:cNvPr>
          <p:cNvSpPr>
            <a:spLocks noGrp="1"/>
          </p:cNvSpPr>
          <p:nvPr>
            <p:ph type="body" idx="1"/>
          </p:nvPr>
        </p:nvSpPr>
        <p:spPr>
          <a:xfrm>
            <a:off x="1214436" y="4589464"/>
            <a:ext cx="10133013" cy="1419450"/>
          </a:xfrm>
          <a:prstGeom prst="rect">
            <a:avLst/>
          </a:prstGeom>
        </p:spPr>
        <p:txBody>
          <a:bodyPr/>
          <a:lstStyle>
            <a:lvl1pPr marL="0" indent="0">
              <a:buNone/>
              <a:defRPr sz="2400">
                <a:solidFill>
                  <a:schemeClr val="tx1">
                    <a:tint val="75000"/>
                  </a:schemeClr>
                </a:solidFill>
                <a:latin typeface="Open Sans" panose="020B0606030504020204" pitchFamily="34" charset="0"/>
                <a:ea typeface="Open Sans" panose="020B0606030504020204" pitchFamily="34" charset="0"/>
                <a:cs typeface="Open Sans" panose="020B06060305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dirty="0"/>
              <a:t>Klikken om de tekststijl van het model te bewerken</a:t>
            </a:r>
          </a:p>
        </p:txBody>
      </p:sp>
    </p:spTree>
    <p:extLst>
      <p:ext uri="{BB962C8B-B14F-4D97-AF65-F5344CB8AC3E}">
        <p14:creationId xmlns:p14="http://schemas.microsoft.com/office/powerpoint/2010/main" val="195899966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Leeg">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378E41AA-9726-D048-9C48-F5EE3171C6A6}"/>
              </a:ext>
            </a:extLst>
          </p:cNvPr>
          <p:cNvSpPr>
            <a:spLocks noGrp="1"/>
          </p:cNvSpPr>
          <p:nvPr>
            <p:ph type="title"/>
          </p:nvPr>
        </p:nvSpPr>
        <p:spPr>
          <a:xfrm>
            <a:off x="1543050" y="365125"/>
            <a:ext cx="9810750" cy="1325563"/>
          </a:xfrm>
          <a:prstGeom prst="rect">
            <a:avLst/>
          </a:prstGeom>
        </p:spPr>
        <p:txBody>
          <a:bodyPr/>
          <a:lstStyle>
            <a:lvl1pPr>
              <a:defRPr b="1">
                <a:solidFill>
                  <a:srgbClr val="DB5C57"/>
                </a:solidFill>
                <a:latin typeface="Open Sans" panose="020B0606030504020204" pitchFamily="34" charset="0"/>
                <a:ea typeface="Open Sans" panose="020B0606030504020204" pitchFamily="34" charset="0"/>
                <a:cs typeface="Open Sans" panose="020B0606030504020204" pitchFamily="34" charset="0"/>
              </a:defRPr>
            </a:lvl1pPr>
          </a:lstStyle>
          <a:p>
            <a:r>
              <a:rPr lang="nl-NL" dirty="0"/>
              <a:t>Klik om stijl te bewerken</a:t>
            </a:r>
            <a:endParaRPr lang="nl-BE" dirty="0"/>
          </a:p>
        </p:txBody>
      </p:sp>
      <p:sp>
        <p:nvSpPr>
          <p:cNvPr id="7" name="Tijdelijke aanduiding voor inhoud 2">
            <a:extLst>
              <a:ext uri="{FF2B5EF4-FFF2-40B4-BE49-F238E27FC236}">
                <a16:creationId xmlns:a16="http://schemas.microsoft.com/office/drawing/2014/main" id="{D2DEC796-7C04-E14E-A920-4B458815E1CA}"/>
              </a:ext>
            </a:extLst>
          </p:cNvPr>
          <p:cNvSpPr>
            <a:spLocks noGrp="1"/>
          </p:cNvSpPr>
          <p:nvPr>
            <p:ph sz="half" idx="1"/>
          </p:nvPr>
        </p:nvSpPr>
        <p:spPr>
          <a:xfrm>
            <a:off x="1543050" y="1825625"/>
            <a:ext cx="4872038" cy="4154261"/>
          </a:xfrm>
          <a:prstGeom prst="rect">
            <a:avLst/>
          </a:prstGeom>
        </p:spPr>
        <p:txBody>
          <a:bodyPr/>
          <a:lstStyle>
            <a:lvl1pPr>
              <a:defRPr>
                <a:latin typeface="Open Sans" panose="020B0606030504020204" pitchFamily="34" charset="0"/>
                <a:ea typeface="Open Sans" panose="020B0606030504020204" pitchFamily="34" charset="0"/>
                <a:cs typeface="Open Sans" panose="020B0606030504020204" pitchFamily="34" charset="0"/>
              </a:defRPr>
            </a:lvl1pPr>
            <a:lvl2pPr>
              <a:defRPr>
                <a:latin typeface="Open Sans" panose="020B0606030504020204" pitchFamily="34" charset="0"/>
                <a:ea typeface="Open Sans" panose="020B0606030504020204" pitchFamily="34" charset="0"/>
                <a:cs typeface="Open Sans" panose="020B0606030504020204" pitchFamily="34" charset="0"/>
              </a:defRPr>
            </a:lvl2pPr>
            <a:lvl3pPr>
              <a:defRPr>
                <a:latin typeface="Open Sans" panose="020B0606030504020204" pitchFamily="34" charset="0"/>
                <a:ea typeface="Open Sans" panose="020B0606030504020204" pitchFamily="34" charset="0"/>
                <a:cs typeface="Open Sans" panose="020B0606030504020204" pitchFamily="34" charset="0"/>
              </a:defRPr>
            </a:lvl3pPr>
            <a:lvl4pPr>
              <a:defRPr>
                <a:latin typeface="Open Sans" panose="020B0606030504020204" pitchFamily="34" charset="0"/>
                <a:ea typeface="Open Sans" panose="020B0606030504020204" pitchFamily="34" charset="0"/>
                <a:cs typeface="Open Sans" panose="020B0606030504020204" pitchFamily="34" charset="0"/>
              </a:defRPr>
            </a:lvl4pPr>
            <a:lvl5pPr>
              <a:defRPr>
                <a:latin typeface="Open Sans" panose="020B0606030504020204" pitchFamily="34" charset="0"/>
                <a:ea typeface="Open Sans" panose="020B0606030504020204" pitchFamily="34" charset="0"/>
                <a:cs typeface="Open Sans" panose="020B0606030504020204" pitchFamily="34" charset="0"/>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8" name="Tijdelijke aanduiding voor inhoud 3">
            <a:extLst>
              <a:ext uri="{FF2B5EF4-FFF2-40B4-BE49-F238E27FC236}">
                <a16:creationId xmlns:a16="http://schemas.microsoft.com/office/drawing/2014/main" id="{D8CE4EE2-FD3F-FE44-9A3B-28CF8E0DCF36}"/>
              </a:ext>
            </a:extLst>
          </p:cNvPr>
          <p:cNvSpPr>
            <a:spLocks noGrp="1"/>
          </p:cNvSpPr>
          <p:nvPr>
            <p:ph sz="half" idx="2"/>
          </p:nvPr>
        </p:nvSpPr>
        <p:spPr>
          <a:xfrm>
            <a:off x="6481762" y="1825625"/>
            <a:ext cx="4872038" cy="4154261"/>
          </a:xfrm>
          <a:prstGeom prst="rect">
            <a:avLst/>
          </a:prstGeom>
        </p:spPr>
        <p:txBody>
          <a:bodyPr/>
          <a:lstStyle>
            <a:lvl1pPr>
              <a:defRPr>
                <a:latin typeface="Open Sans" panose="020B0606030504020204" pitchFamily="34" charset="0"/>
                <a:ea typeface="Open Sans" panose="020B0606030504020204" pitchFamily="34" charset="0"/>
                <a:cs typeface="Open Sans" panose="020B0606030504020204" pitchFamily="34" charset="0"/>
              </a:defRPr>
            </a:lvl1pPr>
            <a:lvl2pPr>
              <a:defRPr>
                <a:latin typeface="Open Sans" panose="020B0606030504020204" pitchFamily="34" charset="0"/>
                <a:ea typeface="Open Sans" panose="020B0606030504020204" pitchFamily="34" charset="0"/>
                <a:cs typeface="Open Sans" panose="020B0606030504020204" pitchFamily="34" charset="0"/>
              </a:defRPr>
            </a:lvl2pPr>
            <a:lvl3pPr>
              <a:defRPr>
                <a:latin typeface="Open Sans" panose="020B0606030504020204" pitchFamily="34" charset="0"/>
                <a:ea typeface="Open Sans" panose="020B0606030504020204" pitchFamily="34" charset="0"/>
                <a:cs typeface="Open Sans" panose="020B0606030504020204" pitchFamily="34" charset="0"/>
              </a:defRPr>
            </a:lvl3pPr>
            <a:lvl4pPr>
              <a:defRPr>
                <a:latin typeface="Open Sans" panose="020B0606030504020204" pitchFamily="34" charset="0"/>
                <a:ea typeface="Open Sans" panose="020B0606030504020204" pitchFamily="34" charset="0"/>
                <a:cs typeface="Open Sans" panose="020B0606030504020204" pitchFamily="34" charset="0"/>
              </a:defRPr>
            </a:lvl4pPr>
            <a:lvl5pPr>
              <a:defRPr>
                <a:latin typeface="Open Sans" panose="020B0606030504020204" pitchFamily="34" charset="0"/>
                <a:ea typeface="Open Sans" panose="020B0606030504020204" pitchFamily="34" charset="0"/>
                <a:cs typeface="Open Sans" panose="020B0606030504020204" pitchFamily="34" charset="0"/>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Tree>
    <p:extLst>
      <p:ext uri="{BB962C8B-B14F-4D97-AF65-F5344CB8AC3E}">
        <p14:creationId xmlns:p14="http://schemas.microsoft.com/office/powerpoint/2010/main" val="15310834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angepaste indeling">
    <p:spTree>
      <p:nvGrpSpPr>
        <p:cNvPr id="1" name=""/>
        <p:cNvGrpSpPr/>
        <p:nvPr/>
      </p:nvGrpSpPr>
      <p:grpSpPr>
        <a:xfrm>
          <a:off x="0" y="0"/>
          <a:ext cx="0" cy="0"/>
          <a:chOff x="0" y="0"/>
          <a:chExt cx="0" cy="0"/>
        </a:xfrm>
      </p:grpSpPr>
      <p:sp>
        <p:nvSpPr>
          <p:cNvPr id="3" name="Titel 1">
            <a:extLst>
              <a:ext uri="{FF2B5EF4-FFF2-40B4-BE49-F238E27FC236}">
                <a16:creationId xmlns:a16="http://schemas.microsoft.com/office/drawing/2014/main" id="{43027E37-7CA9-D44A-9390-C95FD330E777}"/>
              </a:ext>
            </a:extLst>
          </p:cNvPr>
          <p:cNvSpPr>
            <a:spLocks noGrp="1"/>
          </p:cNvSpPr>
          <p:nvPr>
            <p:ph type="title"/>
          </p:nvPr>
        </p:nvSpPr>
        <p:spPr>
          <a:xfrm>
            <a:off x="838200" y="1493550"/>
            <a:ext cx="11206162" cy="904876"/>
          </a:xfrm>
          <a:prstGeom prst="rect">
            <a:avLst/>
          </a:prstGeom>
        </p:spPr>
        <p:txBody>
          <a:bodyPr/>
          <a:lstStyle>
            <a:lvl1pPr>
              <a:defRPr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nl-NL" dirty="0"/>
              <a:t>Klik om stijl te bewerken</a:t>
            </a:r>
            <a:endParaRPr lang="nl-BE" dirty="0"/>
          </a:p>
        </p:txBody>
      </p:sp>
      <p:sp>
        <p:nvSpPr>
          <p:cNvPr id="4" name="Tijdelijke aanduiding voor inhoud 2">
            <a:extLst>
              <a:ext uri="{FF2B5EF4-FFF2-40B4-BE49-F238E27FC236}">
                <a16:creationId xmlns:a16="http://schemas.microsoft.com/office/drawing/2014/main" id="{437BFE0B-55C7-D849-A8F9-3692FC345156}"/>
              </a:ext>
            </a:extLst>
          </p:cNvPr>
          <p:cNvSpPr>
            <a:spLocks noGrp="1"/>
          </p:cNvSpPr>
          <p:nvPr>
            <p:ph idx="1" hasCustomPrompt="1"/>
          </p:nvPr>
        </p:nvSpPr>
        <p:spPr>
          <a:xfrm>
            <a:off x="838200" y="4533754"/>
            <a:ext cx="11206163" cy="1090613"/>
          </a:xfrm>
          <a:prstGeom prst="rect">
            <a:avLst/>
          </a:prstGeom>
        </p:spPr>
        <p:txBody>
          <a:bodyPr/>
          <a:lstStyle>
            <a:lvl1pPr marL="0" indent="0">
              <a:buNone/>
              <a:defRPr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a:defRPr b="0" i="0">
                <a:solidFill>
                  <a:schemeClr val="bg1"/>
                </a:solidFill>
                <a:latin typeface="Open Sans" panose="020B0606030504020204" pitchFamily="34" charset="0"/>
                <a:ea typeface="Open Sans" panose="020B0606030504020204" pitchFamily="34" charset="0"/>
                <a:cs typeface="Open Sans" panose="020B0606030504020204" pitchFamily="34" charset="0"/>
              </a:defRPr>
            </a:lvl2pPr>
            <a:lvl3pPr>
              <a:defRPr b="0" i="0">
                <a:solidFill>
                  <a:schemeClr val="bg1"/>
                </a:solidFill>
                <a:latin typeface="Open Sans" panose="020B0606030504020204" pitchFamily="34" charset="0"/>
                <a:ea typeface="Open Sans" panose="020B0606030504020204" pitchFamily="34" charset="0"/>
                <a:cs typeface="Open Sans" panose="020B0606030504020204" pitchFamily="34" charset="0"/>
              </a:defRPr>
            </a:lvl3pPr>
            <a:lvl4pPr>
              <a:defRPr b="0" i="0">
                <a:solidFill>
                  <a:schemeClr val="bg1"/>
                </a:solidFill>
                <a:latin typeface="Open Sans" panose="020B0606030504020204" pitchFamily="34" charset="0"/>
                <a:ea typeface="Open Sans" panose="020B0606030504020204" pitchFamily="34" charset="0"/>
                <a:cs typeface="Open Sans" panose="020B0606030504020204" pitchFamily="34" charset="0"/>
              </a:defRPr>
            </a:lvl4pPr>
            <a:lvl5pPr>
              <a:defRPr b="0" i="0">
                <a:solidFill>
                  <a:schemeClr val="bg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nl-BE" dirty="0"/>
              <a:t>Tekst</a:t>
            </a:r>
          </a:p>
        </p:txBody>
      </p:sp>
    </p:spTree>
    <p:extLst>
      <p:ext uri="{BB962C8B-B14F-4D97-AF65-F5344CB8AC3E}">
        <p14:creationId xmlns:p14="http://schemas.microsoft.com/office/powerpoint/2010/main" val="116828862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Leeg">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378E41AA-9726-D048-9C48-F5EE3171C6A6}"/>
              </a:ext>
            </a:extLst>
          </p:cNvPr>
          <p:cNvSpPr>
            <a:spLocks noGrp="1"/>
          </p:cNvSpPr>
          <p:nvPr>
            <p:ph type="title"/>
          </p:nvPr>
        </p:nvSpPr>
        <p:spPr>
          <a:xfrm>
            <a:off x="1543050" y="365125"/>
            <a:ext cx="9810750" cy="1325563"/>
          </a:xfrm>
          <a:prstGeom prst="rect">
            <a:avLst/>
          </a:prstGeom>
        </p:spPr>
        <p:txBody>
          <a:bodyPr/>
          <a:lstStyle>
            <a:lvl1pPr>
              <a:defRPr b="1">
                <a:solidFill>
                  <a:srgbClr val="DB5C57"/>
                </a:solidFill>
                <a:latin typeface="Open Sans" panose="020B0606030504020204" pitchFamily="34" charset="0"/>
                <a:ea typeface="Open Sans" panose="020B0606030504020204" pitchFamily="34" charset="0"/>
                <a:cs typeface="Open Sans" panose="020B0606030504020204" pitchFamily="34" charset="0"/>
              </a:defRPr>
            </a:lvl1pPr>
          </a:lstStyle>
          <a:p>
            <a:r>
              <a:rPr lang="nl-NL" dirty="0"/>
              <a:t>Klik om stijl te bewerken</a:t>
            </a:r>
            <a:endParaRPr lang="nl-BE" dirty="0"/>
          </a:p>
        </p:txBody>
      </p:sp>
      <p:sp>
        <p:nvSpPr>
          <p:cNvPr id="6" name="Tijdelijke aanduiding voor tekst 2">
            <a:extLst>
              <a:ext uri="{FF2B5EF4-FFF2-40B4-BE49-F238E27FC236}">
                <a16:creationId xmlns:a16="http://schemas.microsoft.com/office/drawing/2014/main" id="{02170208-0948-AB4C-9D03-24F20F3727B3}"/>
              </a:ext>
            </a:extLst>
          </p:cNvPr>
          <p:cNvSpPr>
            <a:spLocks noGrp="1"/>
          </p:cNvSpPr>
          <p:nvPr>
            <p:ph type="body" idx="1"/>
          </p:nvPr>
        </p:nvSpPr>
        <p:spPr>
          <a:xfrm>
            <a:off x="1571623" y="1681163"/>
            <a:ext cx="4783138" cy="823912"/>
          </a:xfrm>
          <a:prstGeom prst="rect">
            <a:avLst/>
          </a:prstGeom>
        </p:spPr>
        <p:txBody>
          <a:bodyPr anchor="b"/>
          <a:lstStyle>
            <a:lvl1pPr marL="0" indent="0">
              <a:buNone/>
              <a:defRPr sz="2400" b="1">
                <a:solidFill>
                  <a:srgbClr val="DB5C57"/>
                </a:solidFill>
                <a:latin typeface="Open Sans" panose="020B0606030504020204" pitchFamily="34" charset="0"/>
                <a:ea typeface="Open Sans" panose="020B0606030504020204" pitchFamily="34" charset="0"/>
                <a:cs typeface="Open Sans" panose="020B0606030504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dirty="0"/>
              <a:t>Klikken om de tekststijl van het model te bewerken</a:t>
            </a:r>
          </a:p>
        </p:txBody>
      </p:sp>
      <p:sp>
        <p:nvSpPr>
          <p:cNvPr id="9" name="Tijdelijke aanduiding voor inhoud 3">
            <a:extLst>
              <a:ext uri="{FF2B5EF4-FFF2-40B4-BE49-F238E27FC236}">
                <a16:creationId xmlns:a16="http://schemas.microsoft.com/office/drawing/2014/main" id="{7336AC18-73E7-2A46-BED6-D99587948B39}"/>
              </a:ext>
            </a:extLst>
          </p:cNvPr>
          <p:cNvSpPr>
            <a:spLocks noGrp="1"/>
          </p:cNvSpPr>
          <p:nvPr>
            <p:ph sz="half" idx="2"/>
          </p:nvPr>
        </p:nvSpPr>
        <p:spPr>
          <a:xfrm>
            <a:off x="1571621" y="2505075"/>
            <a:ext cx="4783138" cy="3489325"/>
          </a:xfrm>
          <a:prstGeom prst="rect">
            <a:avLst/>
          </a:prstGeom>
        </p:spPr>
        <p:txBody>
          <a:bodyPr/>
          <a:lstStyle>
            <a:lvl1pPr>
              <a:defRPr>
                <a:latin typeface="Open Sans" panose="020B0606030504020204" pitchFamily="34" charset="0"/>
                <a:ea typeface="Open Sans" panose="020B0606030504020204" pitchFamily="34" charset="0"/>
                <a:cs typeface="Open Sans" panose="020B0606030504020204" pitchFamily="34" charset="0"/>
              </a:defRPr>
            </a:lvl1pPr>
            <a:lvl2pPr>
              <a:defRPr>
                <a:latin typeface="Open Sans" panose="020B0606030504020204" pitchFamily="34" charset="0"/>
                <a:ea typeface="Open Sans" panose="020B0606030504020204" pitchFamily="34" charset="0"/>
                <a:cs typeface="Open Sans" panose="020B0606030504020204" pitchFamily="34" charset="0"/>
              </a:defRPr>
            </a:lvl2pPr>
            <a:lvl3pPr>
              <a:defRPr>
                <a:latin typeface="Open Sans" panose="020B0606030504020204" pitchFamily="34" charset="0"/>
                <a:ea typeface="Open Sans" panose="020B0606030504020204" pitchFamily="34" charset="0"/>
                <a:cs typeface="Open Sans" panose="020B0606030504020204" pitchFamily="34" charset="0"/>
              </a:defRPr>
            </a:lvl3pPr>
            <a:lvl4pPr>
              <a:defRPr>
                <a:latin typeface="Open Sans" panose="020B0606030504020204" pitchFamily="34" charset="0"/>
                <a:ea typeface="Open Sans" panose="020B0606030504020204" pitchFamily="34" charset="0"/>
                <a:cs typeface="Open Sans" panose="020B0606030504020204" pitchFamily="34" charset="0"/>
              </a:defRPr>
            </a:lvl4pPr>
            <a:lvl5pPr>
              <a:defRPr>
                <a:latin typeface="Open Sans" panose="020B0606030504020204" pitchFamily="34" charset="0"/>
                <a:ea typeface="Open Sans" panose="020B0606030504020204" pitchFamily="34" charset="0"/>
                <a:cs typeface="Open Sans" panose="020B0606030504020204" pitchFamily="34" charset="0"/>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10" name="Tijdelijke aanduiding voor tekst 4">
            <a:extLst>
              <a:ext uri="{FF2B5EF4-FFF2-40B4-BE49-F238E27FC236}">
                <a16:creationId xmlns:a16="http://schemas.microsoft.com/office/drawing/2014/main" id="{68D2618B-84D3-6942-9485-ADCCED96A421}"/>
              </a:ext>
            </a:extLst>
          </p:cNvPr>
          <p:cNvSpPr>
            <a:spLocks noGrp="1"/>
          </p:cNvSpPr>
          <p:nvPr>
            <p:ph type="body" sz="quarter" idx="3"/>
          </p:nvPr>
        </p:nvSpPr>
        <p:spPr>
          <a:xfrm>
            <a:off x="6354761" y="1681163"/>
            <a:ext cx="5000627" cy="823912"/>
          </a:xfrm>
          <a:prstGeom prst="rect">
            <a:avLst/>
          </a:prstGeom>
        </p:spPr>
        <p:txBody>
          <a:bodyPr anchor="b"/>
          <a:lstStyle>
            <a:lvl1pPr marL="0" indent="0">
              <a:buNone/>
              <a:defRPr sz="2400" b="1">
                <a:solidFill>
                  <a:srgbClr val="DB5C57"/>
                </a:solidFill>
                <a:latin typeface="Open Sans" panose="020B0606030504020204" pitchFamily="34" charset="0"/>
                <a:ea typeface="Open Sans" panose="020B0606030504020204" pitchFamily="34" charset="0"/>
                <a:cs typeface="Open Sans" panose="020B0606030504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dirty="0"/>
              <a:t>Klikken om de tekststijl van het model te bewerken</a:t>
            </a:r>
          </a:p>
        </p:txBody>
      </p:sp>
      <p:sp>
        <p:nvSpPr>
          <p:cNvPr id="11" name="Tijdelijke aanduiding voor inhoud 5">
            <a:extLst>
              <a:ext uri="{FF2B5EF4-FFF2-40B4-BE49-F238E27FC236}">
                <a16:creationId xmlns:a16="http://schemas.microsoft.com/office/drawing/2014/main" id="{F12EBF6D-FA6C-AF44-846D-056AF4956F42}"/>
              </a:ext>
            </a:extLst>
          </p:cNvPr>
          <p:cNvSpPr>
            <a:spLocks noGrp="1"/>
          </p:cNvSpPr>
          <p:nvPr>
            <p:ph sz="quarter" idx="4"/>
          </p:nvPr>
        </p:nvSpPr>
        <p:spPr>
          <a:xfrm>
            <a:off x="6354760" y="2505075"/>
            <a:ext cx="5000627" cy="3489325"/>
          </a:xfrm>
          <a:prstGeom prst="rect">
            <a:avLst/>
          </a:prstGeom>
        </p:spPr>
        <p:txBody>
          <a:bodyPr/>
          <a:lstStyle>
            <a:lvl1pPr>
              <a:defRPr>
                <a:latin typeface="Open Sans" panose="020B0606030504020204" pitchFamily="34" charset="0"/>
                <a:ea typeface="Open Sans" panose="020B0606030504020204" pitchFamily="34" charset="0"/>
                <a:cs typeface="Open Sans" panose="020B0606030504020204" pitchFamily="34" charset="0"/>
              </a:defRPr>
            </a:lvl1pPr>
            <a:lvl2pPr>
              <a:defRPr>
                <a:latin typeface="Open Sans" panose="020B0606030504020204" pitchFamily="34" charset="0"/>
                <a:ea typeface="Open Sans" panose="020B0606030504020204" pitchFamily="34" charset="0"/>
                <a:cs typeface="Open Sans" panose="020B0606030504020204" pitchFamily="34" charset="0"/>
              </a:defRPr>
            </a:lvl2pPr>
            <a:lvl3pPr>
              <a:defRPr>
                <a:latin typeface="Open Sans" panose="020B0606030504020204" pitchFamily="34" charset="0"/>
                <a:ea typeface="Open Sans" panose="020B0606030504020204" pitchFamily="34" charset="0"/>
                <a:cs typeface="Open Sans" panose="020B0606030504020204" pitchFamily="34" charset="0"/>
              </a:defRPr>
            </a:lvl3pPr>
            <a:lvl4pPr>
              <a:defRPr>
                <a:latin typeface="Open Sans" panose="020B0606030504020204" pitchFamily="34" charset="0"/>
                <a:ea typeface="Open Sans" panose="020B0606030504020204" pitchFamily="34" charset="0"/>
                <a:cs typeface="Open Sans" panose="020B0606030504020204" pitchFamily="34" charset="0"/>
              </a:defRPr>
            </a:lvl4pPr>
            <a:lvl5pPr>
              <a:defRPr>
                <a:latin typeface="Open Sans" panose="020B0606030504020204" pitchFamily="34" charset="0"/>
                <a:ea typeface="Open Sans" panose="020B0606030504020204" pitchFamily="34" charset="0"/>
                <a:cs typeface="Open Sans" panose="020B0606030504020204" pitchFamily="34" charset="0"/>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Tree>
    <p:extLst>
      <p:ext uri="{BB962C8B-B14F-4D97-AF65-F5344CB8AC3E}">
        <p14:creationId xmlns:p14="http://schemas.microsoft.com/office/powerpoint/2010/main" val="137902772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Leeg">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378E41AA-9726-D048-9C48-F5EE3171C6A6}"/>
              </a:ext>
            </a:extLst>
          </p:cNvPr>
          <p:cNvSpPr>
            <a:spLocks noGrp="1"/>
          </p:cNvSpPr>
          <p:nvPr>
            <p:ph type="title"/>
          </p:nvPr>
        </p:nvSpPr>
        <p:spPr>
          <a:xfrm>
            <a:off x="1543050" y="365125"/>
            <a:ext cx="9810750" cy="1325563"/>
          </a:xfrm>
          <a:prstGeom prst="rect">
            <a:avLst/>
          </a:prstGeom>
        </p:spPr>
        <p:txBody>
          <a:bodyPr/>
          <a:lstStyle>
            <a:lvl1pPr>
              <a:defRPr b="1">
                <a:solidFill>
                  <a:srgbClr val="DB5C57"/>
                </a:solidFill>
                <a:latin typeface="Open Sans" panose="020B0606030504020204" pitchFamily="34" charset="0"/>
                <a:ea typeface="Open Sans" panose="020B0606030504020204" pitchFamily="34" charset="0"/>
                <a:cs typeface="Open Sans" panose="020B0606030504020204" pitchFamily="34" charset="0"/>
              </a:defRPr>
            </a:lvl1pPr>
          </a:lstStyle>
          <a:p>
            <a:r>
              <a:rPr lang="nl-NL" dirty="0"/>
              <a:t>Klik om stijl te bewerken</a:t>
            </a:r>
            <a:endParaRPr lang="nl-BE" dirty="0"/>
          </a:p>
        </p:txBody>
      </p:sp>
    </p:spTree>
    <p:extLst>
      <p:ext uri="{BB962C8B-B14F-4D97-AF65-F5344CB8AC3E}">
        <p14:creationId xmlns:p14="http://schemas.microsoft.com/office/powerpoint/2010/main" val="341307857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5_Leeg">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378E41AA-9726-D048-9C48-F5EE3171C6A6}"/>
              </a:ext>
            </a:extLst>
          </p:cNvPr>
          <p:cNvSpPr>
            <a:spLocks noGrp="1"/>
          </p:cNvSpPr>
          <p:nvPr>
            <p:ph type="title"/>
          </p:nvPr>
        </p:nvSpPr>
        <p:spPr>
          <a:xfrm>
            <a:off x="1543050" y="365125"/>
            <a:ext cx="9810750" cy="1325563"/>
          </a:xfrm>
          <a:prstGeom prst="rect">
            <a:avLst/>
          </a:prstGeom>
        </p:spPr>
        <p:txBody>
          <a:bodyPr/>
          <a:lstStyle>
            <a:lvl1pPr>
              <a:defRPr b="1">
                <a:solidFill>
                  <a:srgbClr val="DB5C57"/>
                </a:solidFill>
                <a:latin typeface="Open Sans" panose="020B0606030504020204" pitchFamily="34" charset="0"/>
                <a:ea typeface="Open Sans" panose="020B0606030504020204" pitchFamily="34" charset="0"/>
                <a:cs typeface="Open Sans" panose="020B0606030504020204" pitchFamily="34" charset="0"/>
              </a:defRPr>
            </a:lvl1pPr>
          </a:lstStyle>
          <a:p>
            <a:r>
              <a:rPr lang="nl-NL" dirty="0"/>
              <a:t>Klik om stijl te bewerken</a:t>
            </a:r>
            <a:endParaRPr lang="nl-BE" dirty="0"/>
          </a:p>
        </p:txBody>
      </p:sp>
      <p:sp>
        <p:nvSpPr>
          <p:cNvPr id="3" name="Tijdelijke aanduiding voor afbeelding 2">
            <a:extLst>
              <a:ext uri="{FF2B5EF4-FFF2-40B4-BE49-F238E27FC236}">
                <a16:creationId xmlns:a16="http://schemas.microsoft.com/office/drawing/2014/main" id="{F96F7307-389C-E14B-81E5-2F576EA89C84}"/>
              </a:ext>
            </a:extLst>
          </p:cNvPr>
          <p:cNvSpPr>
            <a:spLocks noGrp="1"/>
          </p:cNvSpPr>
          <p:nvPr>
            <p:ph type="pic" idx="1"/>
          </p:nvPr>
        </p:nvSpPr>
        <p:spPr>
          <a:xfrm>
            <a:off x="5797550" y="2057400"/>
            <a:ext cx="5556250" cy="381158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BE" dirty="0"/>
          </a:p>
        </p:txBody>
      </p:sp>
      <p:sp>
        <p:nvSpPr>
          <p:cNvPr id="5" name="Tijdelijke aanduiding voor tekst 3">
            <a:extLst>
              <a:ext uri="{FF2B5EF4-FFF2-40B4-BE49-F238E27FC236}">
                <a16:creationId xmlns:a16="http://schemas.microsoft.com/office/drawing/2014/main" id="{CB778FA5-D53D-B84C-9513-791EF378029D}"/>
              </a:ext>
            </a:extLst>
          </p:cNvPr>
          <p:cNvSpPr>
            <a:spLocks noGrp="1"/>
          </p:cNvSpPr>
          <p:nvPr>
            <p:ph type="body" sz="half" idx="2"/>
          </p:nvPr>
        </p:nvSpPr>
        <p:spPr>
          <a:xfrm>
            <a:off x="1582737" y="2057400"/>
            <a:ext cx="3932237" cy="3811588"/>
          </a:xfrm>
          <a:prstGeom prst="rect">
            <a:avLst/>
          </a:prstGeom>
        </p:spPr>
        <p:txBody>
          <a:bodyPr/>
          <a:lstStyle>
            <a:lvl1pPr marL="0" indent="0">
              <a:buNone/>
              <a:defRPr sz="1600">
                <a:latin typeface="Open Sans" panose="020B0606030504020204" pitchFamily="34" charset="0"/>
                <a:ea typeface="Open Sans" panose="020B0606030504020204" pitchFamily="34" charset="0"/>
                <a:cs typeface="Open Sans" panose="020B0606030504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dirty="0"/>
              <a:t>Klikken om de tekststijl van het model te bewerken</a:t>
            </a:r>
          </a:p>
        </p:txBody>
      </p:sp>
    </p:spTree>
    <p:extLst>
      <p:ext uri="{BB962C8B-B14F-4D97-AF65-F5344CB8AC3E}">
        <p14:creationId xmlns:p14="http://schemas.microsoft.com/office/powerpoint/2010/main" val="234857407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_Leeg">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378E41AA-9726-D048-9C48-F5EE3171C6A6}"/>
              </a:ext>
            </a:extLst>
          </p:cNvPr>
          <p:cNvSpPr>
            <a:spLocks noGrp="1"/>
          </p:cNvSpPr>
          <p:nvPr>
            <p:ph type="title"/>
          </p:nvPr>
        </p:nvSpPr>
        <p:spPr>
          <a:xfrm>
            <a:off x="1543050" y="365125"/>
            <a:ext cx="9810750" cy="1325563"/>
          </a:xfrm>
          <a:prstGeom prst="rect">
            <a:avLst/>
          </a:prstGeom>
        </p:spPr>
        <p:txBody>
          <a:bodyPr/>
          <a:lstStyle>
            <a:lvl1pPr>
              <a:defRPr b="1">
                <a:solidFill>
                  <a:srgbClr val="DB5C57"/>
                </a:solidFill>
                <a:latin typeface="Open Sans" panose="020B0606030504020204" pitchFamily="34" charset="0"/>
                <a:ea typeface="Open Sans" panose="020B0606030504020204" pitchFamily="34" charset="0"/>
                <a:cs typeface="Open Sans" panose="020B0606030504020204" pitchFamily="34" charset="0"/>
              </a:defRPr>
            </a:lvl1pPr>
          </a:lstStyle>
          <a:p>
            <a:r>
              <a:rPr lang="nl-NL" dirty="0"/>
              <a:t>Klik om stijl te bewerken</a:t>
            </a:r>
            <a:endParaRPr lang="nl-BE" dirty="0"/>
          </a:p>
        </p:txBody>
      </p:sp>
      <p:sp>
        <p:nvSpPr>
          <p:cNvPr id="3" name="Tijdelijke aanduiding voor inhoud 2">
            <a:extLst>
              <a:ext uri="{FF2B5EF4-FFF2-40B4-BE49-F238E27FC236}">
                <a16:creationId xmlns:a16="http://schemas.microsoft.com/office/drawing/2014/main" id="{85252A90-DAEB-5544-8140-58667E548AE1}"/>
              </a:ext>
            </a:extLst>
          </p:cNvPr>
          <p:cNvSpPr>
            <a:spLocks noGrp="1"/>
          </p:cNvSpPr>
          <p:nvPr>
            <p:ph idx="1"/>
          </p:nvPr>
        </p:nvSpPr>
        <p:spPr>
          <a:xfrm>
            <a:off x="5183188" y="2057400"/>
            <a:ext cx="6172200" cy="3803650"/>
          </a:xfrm>
          <a:prstGeom prst="rect">
            <a:avLst/>
          </a:prstGeom>
        </p:spPr>
        <p:txBody>
          <a:bodyPr/>
          <a:lstStyle>
            <a:lvl1pPr marL="0" indent="0">
              <a:buClr>
                <a:srgbClr val="08A5B5"/>
              </a:buClr>
              <a:buNone/>
              <a:defRPr sz="3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a:buClr>
                <a:srgbClr val="08A5B5"/>
              </a:buClr>
              <a:defRPr sz="2800"/>
            </a:lvl2pPr>
            <a:lvl3pPr>
              <a:buClr>
                <a:srgbClr val="08A5B5"/>
              </a:buClr>
              <a:defRPr sz="2400"/>
            </a:lvl3pPr>
            <a:lvl4pPr>
              <a:buClr>
                <a:srgbClr val="08A5B5"/>
              </a:buClr>
              <a:defRPr sz="2000"/>
            </a:lvl4pPr>
            <a:lvl5pPr>
              <a:buClr>
                <a:srgbClr val="08A5B5"/>
              </a:buClr>
              <a:defRPr sz="2000"/>
            </a:lvl5pPr>
            <a:lvl6pPr>
              <a:defRPr sz="2000"/>
            </a:lvl6pPr>
            <a:lvl7pPr>
              <a:defRPr sz="2000"/>
            </a:lvl7pPr>
            <a:lvl8pPr>
              <a:defRPr sz="2000"/>
            </a:lvl8pPr>
            <a:lvl9pPr>
              <a:defRPr sz="2000"/>
            </a:lvl9pPr>
          </a:lstStyle>
          <a:p>
            <a:pPr lvl="0"/>
            <a:endParaRPr lang="nl-BE" dirty="0"/>
          </a:p>
        </p:txBody>
      </p:sp>
      <p:sp>
        <p:nvSpPr>
          <p:cNvPr id="5" name="Tijdelijke aanduiding voor tekst 3">
            <a:extLst>
              <a:ext uri="{FF2B5EF4-FFF2-40B4-BE49-F238E27FC236}">
                <a16:creationId xmlns:a16="http://schemas.microsoft.com/office/drawing/2014/main" id="{1D9E72AF-6307-744D-89AF-90670014C07A}"/>
              </a:ext>
            </a:extLst>
          </p:cNvPr>
          <p:cNvSpPr>
            <a:spLocks noGrp="1"/>
          </p:cNvSpPr>
          <p:nvPr>
            <p:ph type="body" sz="half" idx="2"/>
          </p:nvPr>
        </p:nvSpPr>
        <p:spPr>
          <a:xfrm>
            <a:off x="1511297" y="2057400"/>
            <a:ext cx="3260728" cy="3811588"/>
          </a:xfrm>
          <a:prstGeom prst="rect">
            <a:avLst/>
          </a:prstGeom>
        </p:spPr>
        <p:txBody>
          <a:bodyPr/>
          <a:lstStyle>
            <a:lvl1pPr marL="0" indent="0">
              <a:buNone/>
              <a:defRPr sz="1600">
                <a:latin typeface="Open Sans" panose="020B0606030504020204" pitchFamily="34" charset="0"/>
                <a:ea typeface="Open Sans" panose="020B0606030504020204" pitchFamily="34" charset="0"/>
                <a:cs typeface="Open Sans" panose="020B0606030504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dirty="0"/>
              <a:t>Klikken om de tekststijl van het model te bewerken</a:t>
            </a:r>
          </a:p>
        </p:txBody>
      </p:sp>
    </p:spTree>
    <p:extLst>
      <p:ext uri="{BB962C8B-B14F-4D97-AF65-F5344CB8AC3E}">
        <p14:creationId xmlns:p14="http://schemas.microsoft.com/office/powerpoint/2010/main" val="19709578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eldia">
    <p:spTree>
      <p:nvGrpSpPr>
        <p:cNvPr id="1" name=""/>
        <p:cNvGrpSpPr/>
        <p:nvPr/>
      </p:nvGrpSpPr>
      <p:grpSpPr>
        <a:xfrm>
          <a:off x="0" y="0"/>
          <a:ext cx="0" cy="0"/>
          <a:chOff x="0" y="0"/>
          <a:chExt cx="0" cy="0"/>
        </a:xfrm>
      </p:grpSpPr>
      <p:sp>
        <p:nvSpPr>
          <p:cNvPr id="7" name="Tijdelijke aanduiding voor titel 1">
            <a:extLst>
              <a:ext uri="{FF2B5EF4-FFF2-40B4-BE49-F238E27FC236}">
                <a16:creationId xmlns:a16="http://schemas.microsoft.com/office/drawing/2014/main" id="{AE1556D5-314B-F748-8960-41FF0D418B76}"/>
              </a:ext>
            </a:extLst>
          </p:cNvPr>
          <p:cNvSpPr>
            <a:spLocks noGrp="1"/>
          </p:cNvSpPr>
          <p:nvPr>
            <p:ph type="title"/>
          </p:nvPr>
        </p:nvSpPr>
        <p:spPr>
          <a:xfrm>
            <a:off x="1543050" y="365125"/>
            <a:ext cx="9810750" cy="1325563"/>
          </a:xfrm>
          <a:prstGeom prst="rect">
            <a:avLst/>
          </a:prstGeom>
        </p:spPr>
        <p:txBody>
          <a:bodyPr vert="horz" lIns="91440" tIns="45720" rIns="91440" bIns="45720" rtlCol="0" anchor="ctr">
            <a:noAutofit/>
          </a:bodyPr>
          <a:lstStyle>
            <a:lvl1pPr>
              <a:defRPr b="1">
                <a:solidFill>
                  <a:srgbClr val="21B2A8"/>
                </a:solidFill>
                <a:latin typeface="Open Sans" panose="020B0606030504020204" pitchFamily="34" charset="0"/>
                <a:ea typeface="Open Sans" panose="020B0606030504020204" pitchFamily="34" charset="0"/>
                <a:cs typeface="Open Sans" panose="020B0606030504020204" pitchFamily="34" charset="0"/>
              </a:defRPr>
            </a:lvl1pPr>
          </a:lstStyle>
          <a:p>
            <a:r>
              <a:rPr lang="nl-NL" dirty="0"/>
              <a:t>Klik om stijl te bewerken</a:t>
            </a:r>
            <a:endParaRPr lang="nl-BE" dirty="0"/>
          </a:p>
        </p:txBody>
      </p:sp>
      <p:sp>
        <p:nvSpPr>
          <p:cNvPr id="4" name="Tijdelijke aanduiding voor inhoud 2">
            <a:extLst>
              <a:ext uri="{FF2B5EF4-FFF2-40B4-BE49-F238E27FC236}">
                <a16:creationId xmlns:a16="http://schemas.microsoft.com/office/drawing/2014/main" id="{DF351529-CC3B-0E49-BA21-2DF3D7A92770}"/>
              </a:ext>
            </a:extLst>
          </p:cNvPr>
          <p:cNvSpPr>
            <a:spLocks noGrp="1"/>
          </p:cNvSpPr>
          <p:nvPr>
            <p:ph idx="1"/>
          </p:nvPr>
        </p:nvSpPr>
        <p:spPr>
          <a:xfrm>
            <a:off x="1543050" y="1825625"/>
            <a:ext cx="9810750" cy="4175125"/>
          </a:xfrm>
          <a:prstGeom prst="rect">
            <a:avLst/>
          </a:prstGeom>
        </p:spPr>
        <p:txBody>
          <a:bodyPr/>
          <a:lstStyle>
            <a:lvl1pPr>
              <a:defRPr>
                <a:latin typeface="Open Sans" panose="020B0606030504020204" pitchFamily="34" charset="0"/>
                <a:ea typeface="Open Sans" panose="020B0606030504020204" pitchFamily="34" charset="0"/>
                <a:cs typeface="Open Sans" panose="020B0606030504020204" pitchFamily="34" charset="0"/>
              </a:defRPr>
            </a:lvl1pPr>
            <a:lvl2pPr>
              <a:defRPr>
                <a:latin typeface="Open Sans" panose="020B0606030504020204" pitchFamily="34" charset="0"/>
                <a:ea typeface="Open Sans" panose="020B0606030504020204" pitchFamily="34" charset="0"/>
                <a:cs typeface="Open Sans" panose="020B0606030504020204" pitchFamily="34" charset="0"/>
              </a:defRPr>
            </a:lvl2pPr>
            <a:lvl3pPr>
              <a:defRPr>
                <a:latin typeface="Open Sans" panose="020B0606030504020204" pitchFamily="34" charset="0"/>
                <a:ea typeface="Open Sans" panose="020B0606030504020204" pitchFamily="34" charset="0"/>
                <a:cs typeface="Open Sans" panose="020B0606030504020204" pitchFamily="34" charset="0"/>
              </a:defRPr>
            </a:lvl3pPr>
            <a:lvl4pPr>
              <a:defRPr>
                <a:latin typeface="Open Sans" panose="020B0606030504020204" pitchFamily="34" charset="0"/>
                <a:ea typeface="Open Sans" panose="020B0606030504020204" pitchFamily="34" charset="0"/>
                <a:cs typeface="Open Sans" panose="020B0606030504020204" pitchFamily="34" charset="0"/>
              </a:defRPr>
            </a:lvl4pPr>
            <a:lvl5pPr>
              <a:defRPr>
                <a:latin typeface="Open Sans" panose="020B0606030504020204" pitchFamily="34" charset="0"/>
                <a:ea typeface="Open Sans" panose="020B0606030504020204" pitchFamily="34" charset="0"/>
                <a:cs typeface="Open Sans" panose="020B0606030504020204" pitchFamily="34" charset="0"/>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Tree>
    <p:extLst>
      <p:ext uri="{BB962C8B-B14F-4D97-AF65-F5344CB8AC3E}">
        <p14:creationId xmlns:p14="http://schemas.microsoft.com/office/powerpoint/2010/main" val="427288430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el en object">
    <p:spTree>
      <p:nvGrpSpPr>
        <p:cNvPr id="1" name=""/>
        <p:cNvGrpSpPr/>
        <p:nvPr/>
      </p:nvGrpSpPr>
      <p:grpSpPr>
        <a:xfrm>
          <a:off x="0" y="0"/>
          <a:ext cx="0" cy="0"/>
          <a:chOff x="0" y="0"/>
          <a:chExt cx="0" cy="0"/>
        </a:xfrm>
      </p:grpSpPr>
      <p:sp>
        <p:nvSpPr>
          <p:cNvPr id="7" name="Titel 1">
            <a:extLst>
              <a:ext uri="{FF2B5EF4-FFF2-40B4-BE49-F238E27FC236}">
                <a16:creationId xmlns:a16="http://schemas.microsoft.com/office/drawing/2014/main" id="{0E27782F-597F-3242-BB21-B5645D20686A}"/>
              </a:ext>
            </a:extLst>
          </p:cNvPr>
          <p:cNvSpPr>
            <a:spLocks noGrp="1"/>
          </p:cNvSpPr>
          <p:nvPr>
            <p:ph type="ctrTitle"/>
          </p:nvPr>
        </p:nvSpPr>
        <p:spPr>
          <a:xfrm>
            <a:off x="1524000" y="1122363"/>
            <a:ext cx="9144000" cy="2387600"/>
          </a:xfrm>
          <a:prstGeom prst="rect">
            <a:avLst/>
          </a:prstGeom>
        </p:spPr>
        <p:txBody>
          <a:bodyPr anchor="b"/>
          <a:lstStyle>
            <a:lvl1pPr algn="ctr">
              <a:defRPr sz="6000" b="1">
                <a:solidFill>
                  <a:srgbClr val="21B2A8"/>
                </a:solidFill>
                <a:latin typeface="Open Sans" panose="020B0606030504020204" pitchFamily="34" charset="0"/>
                <a:ea typeface="Open Sans" panose="020B0606030504020204" pitchFamily="34" charset="0"/>
                <a:cs typeface="Open Sans" panose="020B0606030504020204" pitchFamily="34" charset="0"/>
              </a:defRPr>
            </a:lvl1pPr>
          </a:lstStyle>
          <a:p>
            <a:r>
              <a:rPr lang="nl-NL" dirty="0"/>
              <a:t>Klik om stijl te bewerken</a:t>
            </a:r>
            <a:endParaRPr lang="nl-BE" dirty="0"/>
          </a:p>
        </p:txBody>
      </p:sp>
      <p:sp>
        <p:nvSpPr>
          <p:cNvPr id="8" name="Ondertitel 2">
            <a:extLst>
              <a:ext uri="{FF2B5EF4-FFF2-40B4-BE49-F238E27FC236}">
                <a16:creationId xmlns:a16="http://schemas.microsoft.com/office/drawing/2014/main" id="{AB6F8405-8F63-7C42-9846-C8525229646E}"/>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atin typeface="Open Sans" panose="020B0606030504020204" pitchFamily="34"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Klikken om de ondertitelstijl van het model te bewerken</a:t>
            </a:r>
            <a:endParaRPr lang="nl-BE" dirty="0"/>
          </a:p>
        </p:txBody>
      </p:sp>
    </p:spTree>
    <p:extLst>
      <p:ext uri="{BB962C8B-B14F-4D97-AF65-F5344CB8AC3E}">
        <p14:creationId xmlns:p14="http://schemas.microsoft.com/office/powerpoint/2010/main" val="56125163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Leeg">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6A8270FA-DB73-274C-9405-180EAD770C3F}"/>
              </a:ext>
            </a:extLst>
          </p:cNvPr>
          <p:cNvSpPr>
            <a:spLocks noGrp="1"/>
          </p:cNvSpPr>
          <p:nvPr>
            <p:ph type="title"/>
          </p:nvPr>
        </p:nvSpPr>
        <p:spPr>
          <a:xfrm>
            <a:off x="1214438" y="1709738"/>
            <a:ext cx="10133012" cy="2852737"/>
          </a:xfrm>
          <a:prstGeom prst="rect">
            <a:avLst/>
          </a:prstGeom>
        </p:spPr>
        <p:txBody>
          <a:bodyPr anchor="b"/>
          <a:lstStyle>
            <a:lvl1pPr>
              <a:defRPr sz="6000" b="1">
                <a:solidFill>
                  <a:srgbClr val="21B2A8"/>
                </a:solidFill>
                <a:latin typeface="Open Sans" panose="020B0606030504020204" pitchFamily="34" charset="0"/>
                <a:ea typeface="Open Sans" panose="020B0606030504020204" pitchFamily="34" charset="0"/>
                <a:cs typeface="Open Sans" panose="020B0606030504020204" pitchFamily="34" charset="0"/>
              </a:defRPr>
            </a:lvl1pPr>
          </a:lstStyle>
          <a:p>
            <a:r>
              <a:rPr lang="nl-NL" dirty="0"/>
              <a:t>Klik om stijl te bewerken</a:t>
            </a:r>
            <a:endParaRPr lang="nl-BE" dirty="0"/>
          </a:p>
        </p:txBody>
      </p:sp>
      <p:sp>
        <p:nvSpPr>
          <p:cNvPr id="6" name="Tijdelijke aanduiding voor tekst 2">
            <a:extLst>
              <a:ext uri="{FF2B5EF4-FFF2-40B4-BE49-F238E27FC236}">
                <a16:creationId xmlns:a16="http://schemas.microsoft.com/office/drawing/2014/main" id="{06491D31-A7B7-6F43-89F1-BD60C89C1CB7}"/>
              </a:ext>
            </a:extLst>
          </p:cNvPr>
          <p:cNvSpPr>
            <a:spLocks noGrp="1"/>
          </p:cNvSpPr>
          <p:nvPr>
            <p:ph type="body" idx="1"/>
          </p:nvPr>
        </p:nvSpPr>
        <p:spPr>
          <a:xfrm>
            <a:off x="1214436" y="4589463"/>
            <a:ext cx="10133013" cy="1404937"/>
          </a:xfrm>
          <a:prstGeom prst="rect">
            <a:avLst/>
          </a:prstGeom>
        </p:spPr>
        <p:txBody>
          <a:bodyPr/>
          <a:lstStyle>
            <a:lvl1pPr marL="0" indent="0">
              <a:buNone/>
              <a:defRPr sz="2400">
                <a:solidFill>
                  <a:schemeClr val="tx1">
                    <a:tint val="75000"/>
                  </a:schemeClr>
                </a:solidFill>
                <a:latin typeface="Open Sans" panose="020B0606030504020204" pitchFamily="34" charset="0"/>
                <a:ea typeface="Open Sans" panose="020B0606030504020204" pitchFamily="34" charset="0"/>
                <a:cs typeface="Open Sans" panose="020B06060305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dirty="0"/>
              <a:t>Klikken om de tekststijl van het model te bewerken</a:t>
            </a:r>
          </a:p>
        </p:txBody>
      </p:sp>
    </p:spTree>
    <p:extLst>
      <p:ext uri="{BB962C8B-B14F-4D97-AF65-F5344CB8AC3E}">
        <p14:creationId xmlns:p14="http://schemas.microsoft.com/office/powerpoint/2010/main" val="172286214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Leeg">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378E41AA-9726-D048-9C48-F5EE3171C6A6}"/>
              </a:ext>
            </a:extLst>
          </p:cNvPr>
          <p:cNvSpPr>
            <a:spLocks noGrp="1"/>
          </p:cNvSpPr>
          <p:nvPr>
            <p:ph type="title"/>
          </p:nvPr>
        </p:nvSpPr>
        <p:spPr>
          <a:xfrm>
            <a:off x="1543050" y="365125"/>
            <a:ext cx="9810750" cy="1325563"/>
          </a:xfrm>
          <a:prstGeom prst="rect">
            <a:avLst/>
          </a:prstGeom>
        </p:spPr>
        <p:txBody>
          <a:bodyPr/>
          <a:lstStyle>
            <a:lvl1pPr>
              <a:defRPr b="1">
                <a:solidFill>
                  <a:srgbClr val="21B2A8"/>
                </a:solidFill>
                <a:latin typeface="Open Sans" panose="020B0606030504020204" pitchFamily="34" charset="0"/>
                <a:ea typeface="Open Sans" panose="020B0606030504020204" pitchFamily="34" charset="0"/>
                <a:cs typeface="Open Sans" panose="020B0606030504020204" pitchFamily="34" charset="0"/>
              </a:defRPr>
            </a:lvl1pPr>
          </a:lstStyle>
          <a:p>
            <a:r>
              <a:rPr lang="nl-NL" dirty="0"/>
              <a:t>Klik om stijl te bewerken</a:t>
            </a:r>
            <a:endParaRPr lang="nl-BE" dirty="0"/>
          </a:p>
        </p:txBody>
      </p:sp>
      <p:sp>
        <p:nvSpPr>
          <p:cNvPr id="7" name="Tijdelijke aanduiding voor inhoud 2">
            <a:extLst>
              <a:ext uri="{FF2B5EF4-FFF2-40B4-BE49-F238E27FC236}">
                <a16:creationId xmlns:a16="http://schemas.microsoft.com/office/drawing/2014/main" id="{D2DEC796-7C04-E14E-A920-4B458815E1CA}"/>
              </a:ext>
            </a:extLst>
          </p:cNvPr>
          <p:cNvSpPr>
            <a:spLocks noGrp="1"/>
          </p:cNvSpPr>
          <p:nvPr>
            <p:ph sz="half" idx="1"/>
          </p:nvPr>
        </p:nvSpPr>
        <p:spPr>
          <a:xfrm>
            <a:off x="1543050" y="1825625"/>
            <a:ext cx="4872038" cy="4154261"/>
          </a:xfrm>
          <a:prstGeom prst="rect">
            <a:avLst/>
          </a:prstGeom>
        </p:spPr>
        <p:txBody>
          <a:bodyPr/>
          <a:lstStyle>
            <a:lvl1pPr>
              <a:defRPr>
                <a:latin typeface="Open Sans" panose="020B0606030504020204" pitchFamily="34" charset="0"/>
                <a:ea typeface="Open Sans" panose="020B0606030504020204" pitchFamily="34" charset="0"/>
                <a:cs typeface="Open Sans" panose="020B0606030504020204" pitchFamily="34" charset="0"/>
              </a:defRPr>
            </a:lvl1pPr>
            <a:lvl2pPr>
              <a:defRPr>
                <a:latin typeface="Open Sans" panose="020B0606030504020204" pitchFamily="34" charset="0"/>
                <a:ea typeface="Open Sans" panose="020B0606030504020204" pitchFamily="34" charset="0"/>
                <a:cs typeface="Open Sans" panose="020B0606030504020204" pitchFamily="34" charset="0"/>
              </a:defRPr>
            </a:lvl2pPr>
            <a:lvl3pPr>
              <a:defRPr>
                <a:latin typeface="Open Sans" panose="020B0606030504020204" pitchFamily="34" charset="0"/>
                <a:ea typeface="Open Sans" panose="020B0606030504020204" pitchFamily="34" charset="0"/>
                <a:cs typeface="Open Sans" panose="020B0606030504020204" pitchFamily="34" charset="0"/>
              </a:defRPr>
            </a:lvl3pPr>
            <a:lvl4pPr>
              <a:defRPr>
                <a:latin typeface="Open Sans" panose="020B0606030504020204" pitchFamily="34" charset="0"/>
                <a:ea typeface="Open Sans" panose="020B0606030504020204" pitchFamily="34" charset="0"/>
                <a:cs typeface="Open Sans" panose="020B0606030504020204" pitchFamily="34" charset="0"/>
              </a:defRPr>
            </a:lvl4pPr>
            <a:lvl5pPr>
              <a:defRPr>
                <a:latin typeface="Open Sans" panose="020B0606030504020204" pitchFamily="34" charset="0"/>
                <a:ea typeface="Open Sans" panose="020B0606030504020204" pitchFamily="34" charset="0"/>
                <a:cs typeface="Open Sans" panose="020B0606030504020204" pitchFamily="34" charset="0"/>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8" name="Tijdelijke aanduiding voor inhoud 3">
            <a:extLst>
              <a:ext uri="{FF2B5EF4-FFF2-40B4-BE49-F238E27FC236}">
                <a16:creationId xmlns:a16="http://schemas.microsoft.com/office/drawing/2014/main" id="{D8CE4EE2-FD3F-FE44-9A3B-28CF8E0DCF36}"/>
              </a:ext>
            </a:extLst>
          </p:cNvPr>
          <p:cNvSpPr>
            <a:spLocks noGrp="1"/>
          </p:cNvSpPr>
          <p:nvPr>
            <p:ph sz="half" idx="2"/>
          </p:nvPr>
        </p:nvSpPr>
        <p:spPr>
          <a:xfrm>
            <a:off x="6481762" y="1825625"/>
            <a:ext cx="4872038" cy="4154261"/>
          </a:xfrm>
          <a:prstGeom prst="rect">
            <a:avLst/>
          </a:prstGeom>
        </p:spPr>
        <p:txBody>
          <a:bodyPr/>
          <a:lstStyle>
            <a:lvl1pPr>
              <a:defRPr>
                <a:latin typeface="Open Sans" panose="020B0606030504020204" pitchFamily="34" charset="0"/>
                <a:ea typeface="Open Sans" panose="020B0606030504020204" pitchFamily="34" charset="0"/>
                <a:cs typeface="Open Sans" panose="020B0606030504020204" pitchFamily="34" charset="0"/>
              </a:defRPr>
            </a:lvl1pPr>
            <a:lvl2pPr>
              <a:defRPr>
                <a:latin typeface="Open Sans" panose="020B0606030504020204" pitchFamily="34" charset="0"/>
                <a:ea typeface="Open Sans" panose="020B0606030504020204" pitchFamily="34" charset="0"/>
                <a:cs typeface="Open Sans" panose="020B0606030504020204" pitchFamily="34" charset="0"/>
              </a:defRPr>
            </a:lvl2pPr>
            <a:lvl3pPr>
              <a:defRPr>
                <a:latin typeface="Open Sans" panose="020B0606030504020204" pitchFamily="34" charset="0"/>
                <a:ea typeface="Open Sans" panose="020B0606030504020204" pitchFamily="34" charset="0"/>
                <a:cs typeface="Open Sans" panose="020B0606030504020204" pitchFamily="34" charset="0"/>
              </a:defRPr>
            </a:lvl3pPr>
            <a:lvl4pPr>
              <a:defRPr>
                <a:latin typeface="Open Sans" panose="020B0606030504020204" pitchFamily="34" charset="0"/>
                <a:ea typeface="Open Sans" panose="020B0606030504020204" pitchFamily="34" charset="0"/>
                <a:cs typeface="Open Sans" panose="020B0606030504020204" pitchFamily="34" charset="0"/>
              </a:defRPr>
            </a:lvl4pPr>
            <a:lvl5pPr>
              <a:defRPr>
                <a:latin typeface="Open Sans" panose="020B0606030504020204" pitchFamily="34" charset="0"/>
                <a:ea typeface="Open Sans" panose="020B0606030504020204" pitchFamily="34" charset="0"/>
                <a:cs typeface="Open Sans" panose="020B0606030504020204" pitchFamily="34" charset="0"/>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Tree>
    <p:extLst>
      <p:ext uri="{BB962C8B-B14F-4D97-AF65-F5344CB8AC3E}">
        <p14:creationId xmlns:p14="http://schemas.microsoft.com/office/powerpoint/2010/main" val="4255886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_Leeg">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378E41AA-9726-D048-9C48-F5EE3171C6A6}"/>
              </a:ext>
            </a:extLst>
          </p:cNvPr>
          <p:cNvSpPr>
            <a:spLocks noGrp="1"/>
          </p:cNvSpPr>
          <p:nvPr>
            <p:ph type="title"/>
          </p:nvPr>
        </p:nvSpPr>
        <p:spPr>
          <a:xfrm>
            <a:off x="1543050" y="365125"/>
            <a:ext cx="9810750" cy="1325563"/>
          </a:xfrm>
          <a:prstGeom prst="rect">
            <a:avLst/>
          </a:prstGeom>
        </p:spPr>
        <p:txBody>
          <a:bodyPr/>
          <a:lstStyle>
            <a:lvl1pPr>
              <a:defRPr b="1">
                <a:solidFill>
                  <a:srgbClr val="21B2A8"/>
                </a:solidFill>
                <a:latin typeface="Open Sans" panose="020B0606030504020204" pitchFamily="34" charset="0"/>
                <a:ea typeface="Open Sans" panose="020B0606030504020204" pitchFamily="34" charset="0"/>
                <a:cs typeface="Open Sans" panose="020B0606030504020204" pitchFamily="34" charset="0"/>
              </a:defRPr>
            </a:lvl1pPr>
          </a:lstStyle>
          <a:p>
            <a:r>
              <a:rPr lang="nl-NL" dirty="0"/>
              <a:t>Klik om stijl te bewerken</a:t>
            </a:r>
            <a:endParaRPr lang="nl-BE" dirty="0"/>
          </a:p>
        </p:txBody>
      </p:sp>
      <p:sp>
        <p:nvSpPr>
          <p:cNvPr id="6" name="Tijdelijke aanduiding voor tekst 2">
            <a:extLst>
              <a:ext uri="{FF2B5EF4-FFF2-40B4-BE49-F238E27FC236}">
                <a16:creationId xmlns:a16="http://schemas.microsoft.com/office/drawing/2014/main" id="{02170208-0948-AB4C-9D03-24F20F3727B3}"/>
              </a:ext>
            </a:extLst>
          </p:cNvPr>
          <p:cNvSpPr>
            <a:spLocks noGrp="1"/>
          </p:cNvSpPr>
          <p:nvPr>
            <p:ph type="body" idx="1"/>
          </p:nvPr>
        </p:nvSpPr>
        <p:spPr>
          <a:xfrm>
            <a:off x="1571623" y="1681163"/>
            <a:ext cx="4783138" cy="823912"/>
          </a:xfrm>
          <a:prstGeom prst="rect">
            <a:avLst/>
          </a:prstGeom>
        </p:spPr>
        <p:txBody>
          <a:bodyPr anchor="b"/>
          <a:lstStyle>
            <a:lvl1pPr marL="0" indent="0">
              <a:buNone/>
              <a:defRPr sz="2400" b="1">
                <a:solidFill>
                  <a:srgbClr val="21B2A8"/>
                </a:solidFill>
                <a:latin typeface="Open Sans" panose="020B0606030504020204" pitchFamily="34" charset="0"/>
                <a:ea typeface="Open Sans" panose="020B0606030504020204" pitchFamily="34" charset="0"/>
                <a:cs typeface="Open Sans" panose="020B0606030504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dirty="0"/>
              <a:t>Klikken om de tekststijl van het model te bewerken</a:t>
            </a:r>
          </a:p>
        </p:txBody>
      </p:sp>
      <p:sp>
        <p:nvSpPr>
          <p:cNvPr id="9" name="Tijdelijke aanduiding voor inhoud 3">
            <a:extLst>
              <a:ext uri="{FF2B5EF4-FFF2-40B4-BE49-F238E27FC236}">
                <a16:creationId xmlns:a16="http://schemas.microsoft.com/office/drawing/2014/main" id="{7336AC18-73E7-2A46-BED6-D99587948B39}"/>
              </a:ext>
            </a:extLst>
          </p:cNvPr>
          <p:cNvSpPr>
            <a:spLocks noGrp="1"/>
          </p:cNvSpPr>
          <p:nvPr>
            <p:ph sz="half" idx="2"/>
          </p:nvPr>
        </p:nvSpPr>
        <p:spPr>
          <a:xfrm>
            <a:off x="1571621" y="2505075"/>
            <a:ext cx="4783138" cy="3489325"/>
          </a:xfrm>
          <a:prstGeom prst="rect">
            <a:avLst/>
          </a:prstGeom>
        </p:spPr>
        <p:txBody>
          <a:bodyPr/>
          <a:lstStyle>
            <a:lvl1pPr>
              <a:defRPr>
                <a:latin typeface="Open Sans" panose="020B0606030504020204" pitchFamily="34" charset="0"/>
                <a:ea typeface="Open Sans" panose="020B0606030504020204" pitchFamily="34" charset="0"/>
                <a:cs typeface="Open Sans" panose="020B0606030504020204" pitchFamily="34" charset="0"/>
              </a:defRPr>
            </a:lvl1pPr>
            <a:lvl2pPr>
              <a:defRPr>
                <a:latin typeface="Open Sans" panose="020B0606030504020204" pitchFamily="34" charset="0"/>
                <a:ea typeface="Open Sans" panose="020B0606030504020204" pitchFamily="34" charset="0"/>
                <a:cs typeface="Open Sans" panose="020B0606030504020204" pitchFamily="34" charset="0"/>
              </a:defRPr>
            </a:lvl2pPr>
            <a:lvl3pPr>
              <a:defRPr>
                <a:latin typeface="Open Sans" panose="020B0606030504020204" pitchFamily="34" charset="0"/>
                <a:ea typeface="Open Sans" panose="020B0606030504020204" pitchFamily="34" charset="0"/>
                <a:cs typeface="Open Sans" panose="020B0606030504020204" pitchFamily="34" charset="0"/>
              </a:defRPr>
            </a:lvl3pPr>
            <a:lvl4pPr>
              <a:defRPr>
                <a:latin typeface="Open Sans" panose="020B0606030504020204" pitchFamily="34" charset="0"/>
                <a:ea typeface="Open Sans" panose="020B0606030504020204" pitchFamily="34" charset="0"/>
                <a:cs typeface="Open Sans" panose="020B0606030504020204" pitchFamily="34" charset="0"/>
              </a:defRPr>
            </a:lvl4pPr>
            <a:lvl5pPr>
              <a:defRPr>
                <a:latin typeface="Open Sans" panose="020B0606030504020204" pitchFamily="34" charset="0"/>
                <a:ea typeface="Open Sans" panose="020B0606030504020204" pitchFamily="34" charset="0"/>
                <a:cs typeface="Open Sans" panose="020B0606030504020204" pitchFamily="34" charset="0"/>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10" name="Tijdelijke aanduiding voor tekst 4">
            <a:extLst>
              <a:ext uri="{FF2B5EF4-FFF2-40B4-BE49-F238E27FC236}">
                <a16:creationId xmlns:a16="http://schemas.microsoft.com/office/drawing/2014/main" id="{68D2618B-84D3-6942-9485-ADCCED96A421}"/>
              </a:ext>
            </a:extLst>
          </p:cNvPr>
          <p:cNvSpPr>
            <a:spLocks noGrp="1"/>
          </p:cNvSpPr>
          <p:nvPr>
            <p:ph type="body" sz="quarter" idx="3"/>
          </p:nvPr>
        </p:nvSpPr>
        <p:spPr>
          <a:xfrm>
            <a:off x="6354761" y="1681163"/>
            <a:ext cx="5000627" cy="823912"/>
          </a:xfrm>
          <a:prstGeom prst="rect">
            <a:avLst/>
          </a:prstGeom>
        </p:spPr>
        <p:txBody>
          <a:bodyPr anchor="b"/>
          <a:lstStyle>
            <a:lvl1pPr marL="0" indent="0">
              <a:buNone/>
              <a:defRPr sz="2400" b="1">
                <a:solidFill>
                  <a:srgbClr val="21B2A8"/>
                </a:solidFill>
                <a:latin typeface="Open Sans" panose="020B0606030504020204" pitchFamily="34" charset="0"/>
                <a:ea typeface="Open Sans" panose="020B0606030504020204" pitchFamily="34" charset="0"/>
                <a:cs typeface="Open Sans" panose="020B0606030504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dirty="0"/>
              <a:t>Klikken om de tekststijl van het model te bewerken</a:t>
            </a:r>
          </a:p>
        </p:txBody>
      </p:sp>
      <p:sp>
        <p:nvSpPr>
          <p:cNvPr id="11" name="Tijdelijke aanduiding voor inhoud 5">
            <a:extLst>
              <a:ext uri="{FF2B5EF4-FFF2-40B4-BE49-F238E27FC236}">
                <a16:creationId xmlns:a16="http://schemas.microsoft.com/office/drawing/2014/main" id="{F12EBF6D-FA6C-AF44-846D-056AF4956F42}"/>
              </a:ext>
            </a:extLst>
          </p:cNvPr>
          <p:cNvSpPr>
            <a:spLocks noGrp="1"/>
          </p:cNvSpPr>
          <p:nvPr>
            <p:ph sz="quarter" idx="4"/>
          </p:nvPr>
        </p:nvSpPr>
        <p:spPr>
          <a:xfrm>
            <a:off x="6354760" y="2505075"/>
            <a:ext cx="5000627" cy="3489325"/>
          </a:xfrm>
          <a:prstGeom prst="rect">
            <a:avLst/>
          </a:prstGeom>
        </p:spPr>
        <p:txBody>
          <a:bodyPr/>
          <a:lstStyle>
            <a:lvl1pPr>
              <a:defRPr>
                <a:latin typeface="Open Sans" panose="020B0606030504020204" pitchFamily="34" charset="0"/>
                <a:ea typeface="Open Sans" panose="020B0606030504020204" pitchFamily="34" charset="0"/>
                <a:cs typeface="Open Sans" panose="020B0606030504020204" pitchFamily="34" charset="0"/>
              </a:defRPr>
            </a:lvl1pPr>
            <a:lvl2pPr>
              <a:defRPr>
                <a:latin typeface="Open Sans" panose="020B0606030504020204" pitchFamily="34" charset="0"/>
                <a:ea typeface="Open Sans" panose="020B0606030504020204" pitchFamily="34" charset="0"/>
                <a:cs typeface="Open Sans" panose="020B0606030504020204" pitchFamily="34" charset="0"/>
              </a:defRPr>
            </a:lvl2pPr>
            <a:lvl3pPr>
              <a:defRPr>
                <a:latin typeface="Open Sans" panose="020B0606030504020204" pitchFamily="34" charset="0"/>
                <a:ea typeface="Open Sans" panose="020B0606030504020204" pitchFamily="34" charset="0"/>
                <a:cs typeface="Open Sans" panose="020B0606030504020204" pitchFamily="34" charset="0"/>
              </a:defRPr>
            </a:lvl3pPr>
            <a:lvl4pPr>
              <a:defRPr>
                <a:latin typeface="Open Sans" panose="020B0606030504020204" pitchFamily="34" charset="0"/>
                <a:ea typeface="Open Sans" panose="020B0606030504020204" pitchFamily="34" charset="0"/>
                <a:cs typeface="Open Sans" panose="020B0606030504020204" pitchFamily="34" charset="0"/>
              </a:defRPr>
            </a:lvl4pPr>
            <a:lvl5pPr>
              <a:defRPr>
                <a:latin typeface="Open Sans" panose="020B0606030504020204" pitchFamily="34" charset="0"/>
                <a:ea typeface="Open Sans" panose="020B0606030504020204" pitchFamily="34" charset="0"/>
                <a:cs typeface="Open Sans" panose="020B0606030504020204" pitchFamily="34" charset="0"/>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Tree>
    <p:extLst>
      <p:ext uri="{BB962C8B-B14F-4D97-AF65-F5344CB8AC3E}">
        <p14:creationId xmlns:p14="http://schemas.microsoft.com/office/powerpoint/2010/main" val="334901614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_Leeg">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378E41AA-9726-D048-9C48-F5EE3171C6A6}"/>
              </a:ext>
            </a:extLst>
          </p:cNvPr>
          <p:cNvSpPr>
            <a:spLocks noGrp="1"/>
          </p:cNvSpPr>
          <p:nvPr>
            <p:ph type="title"/>
          </p:nvPr>
        </p:nvSpPr>
        <p:spPr>
          <a:xfrm>
            <a:off x="1543050" y="365125"/>
            <a:ext cx="9810750" cy="1325563"/>
          </a:xfrm>
          <a:prstGeom prst="rect">
            <a:avLst/>
          </a:prstGeom>
        </p:spPr>
        <p:txBody>
          <a:bodyPr/>
          <a:lstStyle>
            <a:lvl1pPr>
              <a:defRPr b="1">
                <a:solidFill>
                  <a:srgbClr val="21B2A8"/>
                </a:solidFill>
                <a:latin typeface="Open Sans" panose="020B0606030504020204" pitchFamily="34" charset="0"/>
                <a:ea typeface="Open Sans" panose="020B0606030504020204" pitchFamily="34" charset="0"/>
                <a:cs typeface="Open Sans" panose="020B0606030504020204" pitchFamily="34" charset="0"/>
              </a:defRPr>
            </a:lvl1pPr>
          </a:lstStyle>
          <a:p>
            <a:r>
              <a:rPr lang="nl-NL" dirty="0"/>
              <a:t>Klik om stijl te bewerken</a:t>
            </a:r>
            <a:endParaRPr lang="nl-BE" dirty="0"/>
          </a:p>
        </p:txBody>
      </p:sp>
    </p:spTree>
    <p:extLst>
      <p:ext uri="{BB962C8B-B14F-4D97-AF65-F5344CB8AC3E}">
        <p14:creationId xmlns:p14="http://schemas.microsoft.com/office/powerpoint/2010/main" val="16016081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4542971" cy="2387600"/>
          </a:xfrm>
        </p:spPr>
        <p:txBody>
          <a:bodyPr anchor="b"/>
          <a:lstStyle>
            <a:lvl1pPr algn="ctr">
              <a:defRPr sz="6000"/>
            </a:lvl1pPr>
          </a:lstStyle>
          <a:p>
            <a:r>
              <a:rPr lang="nl-NL"/>
              <a:t>Klik om de stijl te bewerken</a:t>
            </a:r>
            <a:endParaRPr lang="en-GB"/>
          </a:p>
        </p:txBody>
      </p:sp>
      <p:sp>
        <p:nvSpPr>
          <p:cNvPr id="3" name="Ondertitel 2"/>
          <p:cNvSpPr>
            <a:spLocks noGrp="1"/>
          </p:cNvSpPr>
          <p:nvPr>
            <p:ph type="subTitle" idx="1"/>
          </p:nvPr>
        </p:nvSpPr>
        <p:spPr>
          <a:xfrm>
            <a:off x="1524000" y="3602038"/>
            <a:ext cx="4542971"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en-GB"/>
          </a:p>
        </p:txBody>
      </p:sp>
    </p:spTree>
    <p:extLst>
      <p:ext uri="{BB962C8B-B14F-4D97-AF65-F5344CB8AC3E}">
        <p14:creationId xmlns:p14="http://schemas.microsoft.com/office/powerpoint/2010/main" val="93111924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5_Leeg">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378E41AA-9726-D048-9C48-F5EE3171C6A6}"/>
              </a:ext>
            </a:extLst>
          </p:cNvPr>
          <p:cNvSpPr>
            <a:spLocks noGrp="1"/>
          </p:cNvSpPr>
          <p:nvPr>
            <p:ph type="title"/>
          </p:nvPr>
        </p:nvSpPr>
        <p:spPr>
          <a:xfrm>
            <a:off x="1543050" y="365125"/>
            <a:ext cx="9810750" cy="1325563"/>
          </a:xfrm>
          <a:prstGeom prst="rect">
            <a:avLst/>
          </a:prstGeom>
        </p:spPr>
        <p:txBody>
          <a:bodyPr/>
          <a:lstStyle>
            <a:lvl1pPr>
              <a:defRPr b="1">
                <a:solidFill>
                  <a:srgbClr val="21B2A8"/>
                </a:solidFill>
                <a:latin typeface="Open Sans" panose="020B0606030504020204" pitchFamily="34" charset="0"/>
                <a:ea typeface="Open Sans" panose="020B0606030504020204" pitchFamily="34" charset="0"/>
                <a:cs typeface="Open Sans" panose="020B0606030504020204" pitchFamily="34" charset="0"/>
              </a:defRPr>
            </a:lvl1pPr>
          </a:lstStyle>
          <a:p>
            <a:r>
              <a:rPr lang="nl-NL" dirty="0"/>
              <a:t>Klik om stijl te bewerken</a:t>
            </a:r>
            <a:endParaRPr lang="nl-BE" dirty="0"/>
          </a:p>
        </p:txBody>
      </p:sp>
      <p:sp>
        <p:nvSpPr>
          <p:cNvPr id="3" name="Tijdelijke aanduiding voor afbeelding 2">
            <a:extLst>
              <a:ext uri="{FF2B5EF4-FFF2-40B4-BE49-F238E27FC236}">
                <a16:creationId xmlns:a16="http://schemas.microsoft.com/office/drawing/2014/main" id="{F96F7307-389C-E14B-81E5-2F576EA89C84}"/>
              </a:ext>
            </a:extLst>
          </p:cNvPr>
          <p:cNvSpPr>
            <a:spLocks noGrp="1"/>
          </p:cNvSpPr>
          <p:nvPr>
            <p:ph type="pic" idx="1"/>
          </p:nvPr>
        </p:nvSpPr>
        <p:spPr>
          <a:xfrm>
            <a:off x="5797550" y="2057400"/>
            <a:ext cx="5556250" cy="381158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BE" dirty="0"/>
          </a:p>
        </p:txBody>
      </p:sp>
      <p:sp>
        <p:nvSpPr>
          <p:cNvPr id="5" name="Tijdelijke aanduiding voor tekst 3">
            <a:extLst>
              <a:ext uri="{FF2B5EF4-FFF2-40B4-BE49-F238E27FC236}">
                <a16:creationId xmlns:a16="http://schemas.microsoft.com/office/drawing/2014/main" id="{CB778FA5-D53D-B84C-9513-791EF378029D}"/>
              </a:ext>
            </a:extLst>
          </p:cNvPr>
          <p:cNvSpPr>
            <a:spLocks noGrp="1"/>
          </p:cNvSpPr>
          <p:nvPr>
            <p:ph type="body" sz="half" idx="2"/>
          </p:nvPr>
        </p:nvSpPr>
        <p:spPr>
          <a:xfrm>
            <a:off x="1582737"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dirty="0"/>
              <a:t>Klikken om de tekststijl van het model te bewerken</a:t>
            </a:r>
          </a:p>
        </p:txBody>
      </p:sp>
    </p:spTree>
    <p:extLst>
      <p:ext uri="{BB962C8B-B14F-4D97-AF65-F5344CB8AC3E}">
        <p14:creationId xmlns:p14="http://schemas.microsoft.com/office/powerpoint/2010/main" val="10452856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4_Leeg">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378E41AA-9726-D048-9C48-F5EE3171C6A6}"/>
              </a:ext>
            </a:extLst>
          </p:cNvPr>
          <p:cNvSpPr>
            <a:spLocks noGrp="1"/>
          </p:cNvSpPr>
          <p:nvPr>
            <p:ph type="title"/>
          </p:nvPr>
        </p:nvSpPr>
        <p:spPr>
          <a:xfrm>
            <a:off x="1543050" y="365125"/>
            <a:ext cx="9810750" cy="1325563"/>
          </a:xfrm>
          <a:prstGeom prst="rect">
            <a:avLst/>
          </a:prstGeom>
        </p:spPr>
        <p:txBody>
          <a:bodyPr/>
          <a:lstStyle>
            <a:lvl1pPr>
              <a:defRPr b="1">
                <a:solidFill>
                  <a:srgbClr val="21B2A8"/>
                </a:solidFill>
                <a:latin typeface="Open Sans" panose="020B0606030504020204" pitchFamily="34" charset="0"/>
                <a:ea typeface="Open Sans" panose="020B0606030504020204" pitchFamily="34" charset="0"/>
                <a:cs typeface="Open Sans" panose="020B0606030504020204" pitchFamily="34" charset="0"/>
              </a:defRPr>
            </a:lvl1pPr>
          </a:lstStyle>
          <a:p>
            <a:r>
              <a:rPr lang="nl-NL" dirty="0"/>
              <a:t>Klik om stijl te bewerken</a:t>
            </a:r>
            <a:endParaRPr lang="nl-BE" dirty="0"/>
          </a:p>
        </p:txBody>
      </p:sp>
      <p:sp>
        <p:nvSpPr>
          <p:cNvPr id="3" name="Tijdelijke aanduiding voor inhoud 2">
            <a:extLst>
              <a:ext uri="{FF2B5EF4-FFF2-40B4-BE49-F238E27FC236}">
                <a16:creationId xmlns:a16="http://schemas.microsoft.com/office/drawing/2014/main" id="{85252A90-DAEB-5544-8140-58667E548AE1}"/>
              </a:ext>
            </a:extLst>
          </p:cNvPr>
          <p:cNvSpPr>
            <a:spLocks noGrp="1"/>
          </p:cNvSpPr>
          <p:nvPr>
            <p:ph idx="1"/>
          </p:nvPr>
        </p:nvSpPr>
        <p:spPr>
          <a:xfrm>
            <a:off x="5183188" y="2057400"/>
            <a:ext cx="6172200" cy="3803650"/>
          </a:xfrm>
          <a:prstGeom prst="rect">
            <a:avLst/>
          </a:prstGeom>
        </p:spPr>
        <p:txBody>
          <a:bodyPr/>
          <a:lstStyle>
            <a:lvl1pPr>
              <a:buClr>
                <a:srgbClr val="08A5B5"/>
              </a:buClr>
              <a:defRPr sz="3200"/>
            </a:lvl1pPr>
            <a:lvl2pPr>
              <a:buClr>
                <a:srgbClr val="08A5B5"/>
              </a:buClr>
              <a:defRPr sz="2800"/>
            </a:lvl2pPr>
            <a:lvl3pPr>
              <a:buClr>
                <a:srgbClr val="08A5B5"/>
              </a:buClr>
              <a:defRPr sz="2400"/>
            </a:lvl3pPr>
            <a:lvl4pPr>
              <a:buClr>
                <a:srgbClr val="08A5B5"/>
              </a:buClr>
              <a:defRPr sz="2000"/>
            </a:lvl4pPr>
            <a:lvl5pPr>
              <a:buClr>
                <a:srgbClr val="08A5B5"/>
              </a:buClr>
              <a:defRPr sz="2000"/>
            </a:lvl5pPr>
            <a:lvl6pPr>
              <a:defRPr sz="2000"/>
            </a:lvl6pPr>
            <a:lvl7pPr>
              <a:defRPr sz="2000"/>
            </a:lvl7pPr>
            <a:lvl8pPr>
              <a:defRPr sz="2000"/>
            </a:lvl8pPr>
            <a:lvl9pPr>
              <a:defRPr sz="2000"/>
            </a:lvl9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
        <p:nvSpPr>
          <p:cNvPr id="5" name="Tijdelijke aanduiding voor tekst 3">
            <a:extLst>
              <a:ext uri="{FF2B5EF4-FFF2-40B4-BE49-F238E27FC236}">
                <a16:creationId xmlns:a16="http://schemas.microsoft.com/office/drawing/2014/main" id="{1D9E72AF-6307-744D-89AF-90670014C07A}"/>
              </a:ext>
            </a:extLst>
          </p:cNvPr>
          <p:cNvSpPr>
            <a:spLocks noGrp="1"/>
          </p:cNvSpPr>
          <p:nvPr>
            <p:ph type="body" sz="half" idx="2"/>
          </p:nvPr>
        </p:nvSpPr>
        <p:spPr>
          <a:xfrm>
            <a:off x="1511297" y="2057400"/>
            <a:ext cx="326072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dirty="0"/>
              <a:t>Klikken om de tekststijl van het model te bewerken</a:t>
            </a:r>
          </a:p>
        </p:txBody>
      </p:sp>
    </p:spTree>
    <p:extLst>
      <p:ext uri="{BB962C8B-B14F-4D97-AF65-F5344CB8AC3E}">
        <p14:creationId xmlns:p14="http://schemas.microsoft.com/office/powerpoint/2010/main" val="34746971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en-GB"/>
          </a:p>
        </p:txBody>
      </p:sp>
      <p:sp>
        <p:nvSpPr>
          <p:cNvPr id="3" name="Tijdelijke aanduiding voor inhoud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GB"/>
          </a:p>
        </p:txBody>
      </p:sp>
    </p:spTree>
    <p:extLst>
      <p:ext uri="{BB962C8B-B14F-4D97-AF65-F5344CB8AC3E}">
        <p14:creationId xmlns:p14="http://schemas.microsoft.com/office/powerpoint/2010/main" val="14989907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5104493" cy="2852737"/>
          </a:xfrm>
        </p:spPr>
        <p:txBody>
          <a:bodyPr anchor="b"/>
          <a:lstStyle>
            <a:lvl1pPr>
              <a:defRPr sz="6000"/>
            </a:lvl1pPr>
          </a:lstStyle>
          <a:p>
            <a:r>
              <a:rPr lang="nl-NL"/>
              <a:t>Klik om de stijl te bewerken</a:t>
            </a:r>
            <a:endParaRPr lang="en-GB"/>
          </a:p>
        </p:txBody>
      </p:sp>
      <p:sp>
        <p:nvSpPr>
          <p:cNvPr id="3" name="Tijdelijke aanduiding voor tekst 2"/>
          <p:cNvSpPr>
            <a:spLocks noGrp="1"/>
          </p:cNvSpPr>
          <p:nvPr>
            <p:ph type="body" idx="1"/>
          </p:nvPr>
        </p:nvSpPr>
        <p:spPr>
          <a:xfrm>
            <a:off x="831850" y="4589463"/>
            <a:ext cx="5089979"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dirty="0"/>
              <a:t>Tekststijl van het model bewerken</a:t>
            </a:r>
          </a:p>
        </p:txBody>
      </p:sp>
    </p:spTree>
    <p:extLst>
      <p:ext uri="{BB962C8B-B14F-4D97-AF65-F5344CB8AC3E}">
        <p14:creationId xmlns:p14="http://schemas.microsoft.com/office/powerpoint/2010/main" val="20204111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en-GB"/>
          </a:p>
        </p:txBody>
      </p:sp>
      <p:sp>
        <p:nvSpPr>
          <p:cNvPr id="3" name="Tijdelijke aanduiding voor inhoud 2"/>
          <p:cNvSpPr>
            <a:spLocks noGrp="1"/>
          </p:cNvSpPr>
          <p:nvPr>
            <p:ph sz="half" idx="1"/>
          </p:nvPr>
        </p:nvSpPr>
        <p:spPr>
          <a:xfrm>
            <a:off x="838200" y="1825625"/>
            <a:ext cx="5181600" cy="4351338"/>
          </a:xfrm>
        </p:spPr>
        <p:txBody>
          <a:bodyPr/>
          <a:lstStyle/>
          <a:p>
            <a:pPr lvl="0"/>
            <a:r>
              <a:rPr lang="nl-NL" dirty="0"/>
              <a:t>Tekststijl van het model bewerken</a:t>
            </a:r>
          </a:p>
          <a:p>
            <a:pPr lvl="1"/>
            <a:r>
              <a:rPr lang="nl-NL" dirty="0"/>
              <a:t>Tweede niveau</a:t>
            </a:r>
          </a:p>
          <a:p>
            <a:pPr lvl="2"/>
            <a:r>
              <a:rPr lang="nl-NL" dirty="0"/>
              <a:t>Derde niveau</a:t>
            </a:r>
          </a:p>
          <a:p>
            <a:pPr lvl="3"/>
            <a:r>
              <a:rPr lang="nl-NL" dirty="0"/>
              <a:t>Vierde niveau</a:t>
            </a:r>
          </a:p>
          <a:p>
            <a:pPr lvl="4"/>
            <a:r>
              <a:rPr lang="nl-NL" dirty="0"/>
              <a:t>Vijfde niveau</a:t>
            </a:r>
            <a:endParaRPr lang="en-GB" dirty="0"/>
          </a:p>
        </p:txBody>
      </p:sp>
    </p:spTree>
    <p:extLst>
      <p:ext uri="{BB962C8B-B14F-4D97-AF65-F5344CB8AC3E}">
        <p14:creationId xmlns:p14="http://schemas.microsoft.com/office/powerpoint/2010/main" val="25896786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en-GB"/>
          </a:p>
        </p:txBody>
      </p:sp>
    </p:spTree>
    <p:extLst>
      <p:ext uri="{BB962C8B-B14F-4D97-AF65-F5344CB8AC3E}">
        <p14:creationId xmlns:p14="http://schemas.microsoft.com/office/powerpoint/2010/main" val="27622613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Tree>
    <p:extLst>
      <p:ext uri="{BB962C8B-B14F-4D97-AF65-F5344CB8AC3E}">
        <p14:creationId xmlns:p14="http://schemas.microsoft.com/office/powerpoint/2010/main" val="66196023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6.xml"/><Relationship Id="rId7"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5" Type="http://schemas.openxmlformats.org/officeDocument/2006/relationships/slideLayout" Target="../slideLayouts/slideLayout8.xml"/><Relationship Id="rId4"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image" Target="../media/image3.png"/><Relationship Id="rId4" Type="http://schemas.openxmlformats.org/officeDocument/2006/relationships/slideLayout" Target="../slideLayouts/slideLayout13.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5" Type="http://schemas.openxmlformats.org/officeDocument/2006/relationships/slideLayout" Target="../slideLayouts/slideLayout22.xml"/><Relationship Id="rId10" Type="http://schemas.openxmlformats.org/officeDocument/2006/relationships/image" Target="../media/image4.png"/><Relationship Id="rId4" Type="http://schemas.openxmlformats.org/officeDocument/2006/relationships/slideLayout" Target="../slideLayouts/slideLayout21.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5" Type="http://schemas.openxmlformats.org/officeDocument/2006/relationships/slideLayout" Target="../slideLayouts/slideLayout30.xml"/><Relationship Id="rId10" Type="http://schemas.openxmlformats.org/officeDocument/2006/relationships/image" Target="../media/image5.png"/><Relationship Id="rId4" Type="http://schemas.openxmlformats.org/officeDocument/2006/relationships/slideLayout" Target="../slideLayouts/slideLayout29.xml"/><Relationship Id="rId9"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5" Type="http://schemas.openxmlformats.org/officeDocument/2006/relationships/slideLayout" Target="../slideLayouts/slideLayout38.xml"/><Relationship Id="rId10" Type="http://schemas.openxmlformats.org/officeDocument/2006/relationships/image" Target="../media/image6.png"/><Relationship Id="rId4" Type="http://schemas.openxmlformats.org/officeDocument/2006/relationships/slideLayout" Target="../slideLayouts/slideLayout37.xml"/><Relationship Id="rId9" Type="http://schemas.openxmlformats.org/officeDocument/2006/relationships/theme" Target="../theme/theme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Afbeelding 6"/>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6182" y="-709182"/>
            <a:ext cx="12238182" cy="9178637"/>
          </a:xfrm>
          <a:prstGeom prst="rect">
            <a:avLst/>
          </a:prstGeom>
        </p:spPr>
      </p:pic>
    </p:spTree>
    <p:extLst>
      <p:ext uri="{BB962C8B-B14F-4D97-AF65-F5344CB8AC3E}">
        <p14:creationId xmlns:p14="http://schemas.microsoft.com/office/powerpoint/2010/main" val="760573315"/>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72"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838200" y="365125"/>
            <a:ext cx="4982029" cy="1325563"/>
          </a:xfrm>
          <a:prstGeom prst="rect">
            <a:avLst/>
          </a:prstGeom>
        </p:spPr>
        <p:txBody>
          <a:bodyPr vert="horz" lIns="91440" tIns="45720" rIns="91440" bIns="45720" rtlCol="0" anchor="ctr">
            <a:normAutofit/>
          </a:bodyPr>
          <a:lstStyle/>
          <a:p>
            <a:r>
              <a:rPr lang="nl-NL" dirty="0"/>
              <a:t>Klik om de stijl te bewerken</a:t>
            </a:r>
            <a:endParaRPr lang="en-GB" dirty="0"/>
          </a:p>
        </p:txBody>
      </p:sp>
      <p:sp>
        <p:nvSpPr>
          <p:cNvPr id="3" name="Tijdelijke aanduiding voor tekst 2"/>
          <p:cNvSpPr>
            <a:spLocks noGrp="1"/>
          </p:cNvSpPr>
          <p:nvPr>
            <p:ph type="body" idx="1"/>
          </p:nvPr>
        </p:nvSpPr>
        <p:spPr>
          <a:xfrm>
            <a:off x="838200" y="1825625"/>
            <a:ext cx="4982029" cy="4351338"/>
          </a:xfrm>
          <a:prstGeom prst="rect">
            <a:avLst/>
          </a:prstGeom>
        </p:spPr>
        <p:txBody>
          <a:bodyPr vert="horz" lIns="91440" tIns="45720" rIns="91440" bIns="45720" rtlCol="0">
            <a:normAutofit/>
          </a:bodyPr>
          <a:lstStyle/>
          <a:p>
            <a:pPr lvl="0"/>
            <a:r>
              <a:rPr lang="nl-NL" dirty="0"/>
              <a:t>Tekststijl van het model bewerken</a:t>
            </a:r>
          </a:p>
          <a:p>
            <a:pPr lvl="1"/>
            <a:r>
              <a:rPr lang="nl-NL" dirty="0"/>
              <a:t>Tweede niveau</a:t>
            </a:r>
          </a:p>
          <a:p>
            <a:pPr lvl="2"/>
            <a:r>
              <a:rPr lang="nl-NL" dirty="0"/>
              <a:t>Derde niveau</a:t>
            </a:r>
          </a:p>
          <a:p>
            <a:pPr lvl="3"/>
            <a:r>
              <a:rPr lang="nl-NL" dirty="0"/>
              <a:t>Vierde niveau</a:t>
            </a:r>
          </a:p>
          <a:p>
            <a:pPr lvl="4"/>
            <a:r>
              <a:rPr lang="nl-NL" dirty="0"/>
              <a:t>Vijfde niveau</a:t>
            </a:r>
            <a:endParaRPr lang="en-GB" dirty="0"/>
          </a:p>
        </p:txBody>
      </p:sp>
      <p:pic>
        <p:nvPicPr>
          <p:cNvPr id="7" name="Afbeelding 6"/>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348343" y="-566058"/>
            <a:ext cx="11843657" cy="8882743"/>
          </a:xfrm>
          <a:prstGeom prst="rect">
            <a:avLst/>
          </a:prstGeom>
        </p:spPr>
      </p:pic>
    </p:spTree>
    <p:extLst>
      <p:ext uri="{BB962C8B-B14F-4D97-AF65-F5344CB8AC3E}">
        <p14:creationId xmlns:p14="http://schemas.microsoft.com/office/powerpoint/2010/main" val="1205871289"/>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1" r:id="rId5"/>
    <p:sldLayoutId id="2147483712" r:id="rId6"/>
  </p:sldLayoutIdLst>
  <p:txStyles>
    <p:titleStyle>
      <a:lvl1pPr algn="l" defTabSz="914400" rtl="0" eaLnBrk="1" latinLnBrk="0" hangingPunct="1">
        <a:lnSpc>
          <a:spcPct val="90000"/>
        </a:lnSpc>
        <a:spcBef>
          <a:spcPct val="0"/>
        </a:spcBef>
        <a:buNone/>
        <a:defRPr sz="4400" b="1" kern="1200">
          <a:solidFill>
            <a:srgbClr val="134589"/>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Afbeelding 1"/>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30480" y="-642366"/>
            <a:ext cx="12457176" cy="9342882"/>
          </a:xfrm>
          <a:prstGeom prst="rect">
            <a:avLst/>
          </a:prstGeom>
        </p:spPr>
      </p:pic>
    </p:spTree>
    <p:extLst>
      <p:ext uri="{BB962C8B-B14F-4D97-AF65-F5344CB8AC3E}">
        <p14:creationId xmlns:p14="http://schemas.microsoft.com/office/powerpoint/2010/main" val="106424579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7" r:id="rId3"/>
    <p:sldLayoutId id="2147483673" r:id="rId4"/>
    <p:sldLayoutId id="2147483674" r:id="rId5"/>
    <p:sldLayoutId id="2147483675" r:id="rId6"/>
    <p:sldLayoutId id="2147483677" r:id="rId7"/>
    <p:sldLayoutId id="2147483676"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Afbeelding 2"/>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3048" y="-594360"/>
            <a:ext cx="12435840" cy="9326880"/>
          </a:xfrm>
          <a:prstGeom prst="rect">
            <a:avLst/>
          </a:prstGeom>
        </p:spPr>
      </p:pic>
    </p:spTree>
    <p:extLst>
      <p:ext uri="{BB962C8B-B14F-4D97-AF65-F5344CB8AC3E}">
        <p14:creationId xmlns:p14="http://schemas.microsoft.com/office/powerpoint/2010/main" val="3900662222"/>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Afbeelding 1"/>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20126" y="-638628"/>
            <a:ext cx="12462158" cy="9346618"/>
          </a:xfrm>
          <a:prstGeom prst="rect">
            <a:avLst/>
          </a:prstGeom>
        </p:spPr>
      </p:pic>
    </p:spTree>
    <p:extLst>
      <p:ext uri="{BB962C8B-B14F-4D97-AF65-F5344CB8AC3E}">
        <p14:creationId xmlns:p14="http://schemas.microsoft.com/office/powerpoint/2010/main" val="700694272"/>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Afbeelding 2"/>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0" y="-624114"/>
            <a:ext cx="12395200" cy="9296400"/>
          </a:xfrm>
          <a:prstGeom prst="rect">
            <a:avLst/>
          </a:prstGeom>
        </p:spPr>
      </p:pic>
    </p:spTree>
    <p:extLst>
      <p:ext uri="{BB962C8B-B14F-4D97-AF65-F5344CB8AC3E}">
        <p14:creationId xmlns:p14="http://schemas.microsoft.com/office/powerpoint/2010/main" val="3435446356"/>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2"/>
          <p:cNvSpPr txBox="1">
            <a:spLocks/>
          </p:cNvSpPr>
          <p:nvPr/>
        </p:nvSpPr>
        <p:spPr>
          <a:xfrm>
            <a:off x="2807855" y="4670193"/>
            <a:ext cx="9219881" cy="1090613"/>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endParaRPr lang="en-GB"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154169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783675D-D6D9-066E-BB7C-3534CEC11440}"/>
              </a:ext>
            </a:extLst>
          </p:cNvPr>
          <p:cNvSpPr>
            <a:spLocks noGrp="1"/>
          </p:cNvSpPr>
          <p:nvPr>
            <p:ph type="ctrTitle"/>
          </p:nvPr>
        </p:nvSpPr>
        <p:spPr/>
        <p:txBody>
          <a:bodyPr/>
          <a:lstStyle/>
          <a:p>
            <a:r>
              <a:rPr lang="nl-BE" dirty="0"/>
              <a:t>Output Indicators</a:t>
            </a:r>
          </a:p>
        </p:txBody>
      </p:sp>
      <p:sp>
        <p:nvSpPr>
          <p:cNvPr id="3" name="Ondertitel 2">
            <a:extLst>
              <a:ext uri="{FF2B5EF4-FFF2-40B4-BE49-F238E27FC236}">
                <a16:creationId xmlns:a16="http://schemas.microsoft.com/office/drawing/2014/main" id="{5897FBF2-2A57-B006-34A9-F27EE660B748}"/>
              </a:ext>
            </a:extLst>
          </p:cNvPr>
          <p:cNvSpPr>
            <a:spLocks noGrp="1"/>
          </p:cNvSpPr>
          <p:nvPr>
            <p:ph type="subTitle" idx="1"/>
          </p:nvPr>
        </p:nvSpPr>
        <p:spPr/>
        <p:txBody>
          <a:bodyPr/>
          <a:lstStyle/>
          <a:p>
            <a:endParaRPr lang="nl-BE"/>
          </a:p>
        </p:txBody>
      </p:sp>
    </p:spTree>
    <p:extLst>
      <p:ext uri="{BB962C8B-B14F-4D97-AF65-F5344CB8AC3E}">
        <p14:creationId xmlns:p14="http://schemas.microsoft.com/office/powerpoint/2010/main" val="26531362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68"/>
          <p:cNvSpPr txBox="1"/>
          <p:nvPr/>
        </p:nvSpPr>
        <p:spPr>
          <a:xfrm>
            <a:off x="7072699" y="2014525"/>
            <a:ext cx="3356829" cy="204480"/>
          </a:xfrm>
          <a:prstGeom prst="rect">
            <a:avLst/>
          </a:prstGeom>
          <a:noFill/>
        </p:spPr>
        <p:txBody>
          <a:bodyPr wrap="square" lIns="0" tIns="0" rIns="0" bIns="0" rtlCol="0">
            <a:spAutoFit/>
          </a:bodyPr>
          <a:lstStyle/>
          <a:p>
            <a:pPr algn="just">
              <a:lnSpc>
                <a:spcPts val="1300"/>
              </a:lnSpc>
              <a:spcAft>
                <a:spcPts val="1200"/>
              </a:spcAft>
            </a:pPr>
            <a:r>
              <a:rPr lang="de-DE" sz="2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Fact 2</a:t>
            </a:r>
            <a:r>
              <a:rPr lang="lt-LT" sz="2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endParaRPr lang="en-US" sz="24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Titel 1"/>
          <p:cNvSpPr>
            <a:spLocks noGrp="1"/>
          </p:cNvSpPr>
          <p:nvPr>
            <p:ph type="title"/>
          </p:nvPr>
        </p:nvSpPr>
        <p:spPr>
          <a:xfrm>
            <a:off x="1543050" y="365125"/>
            <a:ext cx="9810750" cy="1325563"/>
          </a:xfrm>
        </p:spPr>
        <p:txBody>
          <a:bodyPr/>
          <a:lstStyle/>
          <a:p>
            <a:r>
              <a:rPr lang="nl-NL" sz="3600" dirty="0" err="1">
                <a:latin typeface="Open Sans" panose="020B0606030504020204" pitchFamily="34" charset="0"/>
                <a:ea typeface="Open Sans" panose="020B0606030504020204" pitchFamily="34" charset="0"/>
                <a:cs typeface="Open Sans" panose="020B0606030504020204" pitchFamily="34" charset="0"/>
              </a:rPr>
              <a:t>Overview</a:t>
            </a:r>
            <a:r>
              <a:rPr lang="nl-NL" sz="3600" dirty="0">
                <a:latin typeface="Open Sans" panose="020B0606030504020204" pitchFamily="34" charset="0"/>
                <a:ea typeface="Open Sans" panose="020B0606030504020204" pitchFamily="34" charset="0"/>
                <a:cs typeface="Open Sans" panose="020B0606030504020204" pitchFamily="34" charset="0"/>
              </a:rPr>
              <a:t> output indicators</a:t>
            </a:r>
            <a:endParaRPr lang="en-GB" sz="3600" dirty="0"/>
          </a:p>
        </p:txBody>
      </p:sp>
      <p:graphicFrame>
        <p:nvGraphicFramePr>
          <p:cNvPr id="3" name="Tabel 2"/>
          <p:cNvGraphicFramePr>
            <a:graphicFrameLocks noGrp="1"/>
          </p:cNvGraphicFramePr>
          <p:nvPr>
            <p:extLst>
              <p:ext uri="{D42A27DB-BD31-4B8C-83A1-F6EECF244321}">
                <p14:modId xmlns:p14="http://schemas.microsoft.com/office/powerpoint/2010/main" val="781214098"/>
              </p:ext>
            </p:extLst>
          </p:nvPr>
        </p:nvGraphicFramePr>
        <p:xfrm>
          <a:off x="207819" y="2309196"/>
          <a:ext cx="11711246" cy="3051642"/>
        </p:xfrm>
        <a:graphic>
          <a:graphicData uri="http://schemas.openxmlformats.org/drawingml/2006/table">
            <a:tbl>
              <a:tblPr/>
              <a:tblGrid>
                <a:gridCol w="674028">
                  <a:extLst>
                    <a:ext uri="{9D8B030D-6E8A-4147-A177-3AD203B41FA5}">
                      <a16:colId xmlns:a16="http://schemas.microsoft.com/office/drawing/2014/main" val="3311201651"/>
                    </a:ext>
                  </a:extLst>
                </a:gridCol>
                <a:gridCol w="912747">
                  <a:extLst>
                    <a:ext uri="{9D8B030D-6E8A-4147-A177-3AD203B41FA5}">
                      <a16:colId xmlns:a16="http://schemas.microsoft.com/office/drawing/2014/main" val="2571408480"/>
                    </a:ext>
                  </a:extLst>
                </a:gridCol>
                <a:gridCol w="912747">
                  <a:extLst>
                    <a:ext uri="{9D8B030D-6E8A-4147-A177-3AD203B41FA5}">
                      <a16:colId xmlns:a16="http://schemas.microsoft.com/office/drawing/2014/main" val="802240812"/>
                    </a:ext>
                  </a:extLst>
                </a:gridCol>
                <a:gridCol w="912747">
                  <a:extLst>
                    <a:ext uri="{9D8B030D-6E8A-4147-A177-3AD203B41FA5}">
                      <a16:colId xmlns:a16="http://schemas.microsoft.com/office/drawing/2014/main" val="916676166"/>
                    </a:ext>
                  </a:extLst>
                </a:gridCol>
                <a:gridCol w="912747">
                  <a:extLst>
                    <a:ext uri="{9D8B030D-6E8A-4147-A177-3AD203B41FA5}">
                      <a16:colId xmlns:a16="http://schemas.microsoft.com/office/drawing/2014/main" val="787646700"/>
                    </a:ext>
                  </a:extLst>
                </a:gridCol>
                <a:gridCol w="912747">
                  <a:extLst>
                    <a:ext uri="{9D8B030D-6E8A-4147-A177-3AD203B41FA5}">
                      <a16:colId xmlns:a16="http://schemas.microsoft.com/office/drawing/2014/main" val="4102058567"/>
                    </a:ext>
                  </a:extLst>
                </a:gridCol>
                <a:gridCol w="912747">
                  <a:extLst>
                    <a:ext uri="{9D8B030D-6E8A-4147-A177-3AD203B41FA5}">
                      <a16:colId xmlns:a16="http://schemas.microsoft.com/office/drawing/2014/main" val="3643632280"/>
                    </a:ext>
                  </a:extLst>
                </a:gridCol>
                <a:gridCol w="912747">
                  <a:extLst>
                    <a:ext uri="{9D8B030D-6E8A-4147-A177-3AD203B41FA5}">
                      <a16:colId xmlns:a16="http://schemas.microsoft.com/office/drawing/2014/main" val="1456101057"/>
                    </a:ext>
                  </a:extLst>
                </a:gridCol>
                <a:gridCol w="912747">
                  <a:extLst>
                    <a:ext uri="{9D8B030D-6E8A-4147-A177-3AD203B41FA5}">
                      <a16:colId xmlns:a16="http://schemas.microsoft.com/office/drawing/2014/main" val="82121392"/>
                    </a:ext>
                  </a:extLst>
                </a:gridCol>
                <a:gridCol w="912747">
                  <a:extLst>
                    <a:ext uri="{9D8B030D-6E8A-4147-A177-3AD203B41FA5}">
                      <a16:colId xmlns:a16="http://schemas.microsoft.com/office/drawing/2014/main" val="568682641"/>
                    </a:ext>
                  </a:extLst>
                </a:gridCol>
                <a:gridCol w="912747">
                  <a:extLst>
                    <a:ext uri="{9D8B030D-6E8A-4147-A177-3AD203B41FA5}">
                      <a16:colId xmlns:a16="http://schemas.microsoft.com/office/drawing/2014/main" val="2774971549"/>
                    </a:ext>
                  </a:extLst>
                </a:gridCol>
                <a:gridCol w="954874">
                  <a:extLst>
                    <a:ext uri="{9D8B030D-6E8A-4147-A177-3AD203B41FA5}">
                      <a16:colId xmlns:a16="http://schemas.microsoft.com/office/drawing/2014/main" val="2504049603"/>
                    </a:ext>
                  </a:extLst>
                </a:gridCol>
                <a:gridCol w="954874">
                  <a:extLst>
                    <a:ext uri="{9D8B030D-6E8A-4147-A177-3AD203B41FA5}">
                      <a16:colId xmlns:a16="http://schemas.microsoft.com/office/drawing/2014/main" val="1822006672"/>
                    </a:ext>
                  </a:extLst>
                </a:gridCol>
              </a:tblGrid>
              <a:tr h="456006">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25400" cap="flat" cmpd="dbl"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ctr" fontAlgn="b"/>
                      <a:r>
                        <a:rPr lang="nl-NL" sz="1000" b="0" i="0" u="none" strike="noStrike">
                          <a:solidFill>
                            <a:srgbClr val="000000"/>
                          </a:solidFill>
                          <a:effectLst/>
                          <a:latin typeface="Arial" panose="020B0604020202020204" pitchFamily="34" charset="0"/>
                        </a:rPr>
                        <a:t>RCO 01</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ctr" fontAlgn="b"/>
                      <a:r>
                        <a:rPr lang="nl-NL" sz="1000" b="0" i="0" u="none" strike="noStrike">
                          <a:solidFill>
                            <a:srgbClr val="000000"/>
                          </a:solidFill>
                          <a:effectLst/>
                          <a:latin typeface="Arial" panose="020B0604020202020204" pitchFamily="34" charset="0"/>
                        </a:rPr>
                        <a:t>RCO 02</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ctr" fontAlgn="b"/>
                      <a:r>
                        <a:rPr lang="nl-NL" sz="1000" b="0" i="0" u="none" strike="noStrike">
                          <a:solidFill>
                            <a:srgbClr val="000000"/>
                          </a:solidFill>
                          <a:effectLst/>
                          <a:latin typeface="Arial" panose="020B0604020202020204" pitchFamily="34" charset="0"/>
                        </a:rPr>
                        <a:t>RCO 04</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ctr" fontAlgn="b"/>
                      <a:r>
                        <a:rPr lang="nl-NL" sz="1000" b="0" i="0" u="none" strike="noStrike">
                          <a:solidFill>
                            <a:srgbClr val="000000"/>
                          </a:solidFill>
                          <a:effectLst/>
                          <a:latin typeface="Arial" panose="020B0604020202020204" pitchFamily="34" charset="0"/>
                        </a:rPr>
                        <a:t>RCO 10</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ctr" fontAlgn="b"/>
                      <a:r>
                        <a:rPr lang="nl-NL" sz="1000" b="0" i="0" u="none" strike="noStrike">
                          <a:solidFill>
                            <a:srgbClr val="000000"/>
                          </a:solidFill>
                          <a:effectLst/>
                          <a:latin typeface="Arial" panose="020B0604020202020204" pitchFamily="34" charset="0"/>
                        </a:rPr>
                        <a:t>RCO 77</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ctr" fontAlgn="b"/>
                      <a:r>
                        <a:rPr lang="nl-NL" sz="1000" b="0" i="0" u="none" strike="noStrike">
                          <a:solidFill>
                            <a:srgbClr val="000000"/>
                          </a:solidFill>
                          <a:effectLst/>
                          <a:latin typeface="Arial" panose="020B0604020202020204" pitchFamily="34" charset="0"/>
                        </a:rPr>
                        <a:t>RCO 81 - INT</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ctr" fontAlgn="b"/>
                      <a:r>
                        <a:rPr lang="nl-NL" sz="1000" b="0" i="0" u="none" strike="noStrike">
                          <a:solidFill>
                            <a:srgbClr val="000000"/>
                          </a:solidFill>
                          <a:effectLst/>
                          <a:latin typeface="Arial" panose="020B0604020202020204" pitchFamily="34" charset="0"/>
                        </a:rPr>
                        <a:t>RCO 83 - INT</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ctr" fontAlgn="b"/>
                      <a:r>
                        <a:rPr lang="nl-NL" sz="1000" b="0" i="0" u="none" strike="noStrike">
                          <a:solidFill>
                            <a:srgbClr val="000000"/>
                          </a:solidFill>
                          <a:effectLst/>
                          <a:latin typeface="Arial" panose="020B0604020202020204" pitchFamily="34" charset="0"/>
                        </a:rPr>
                        <a:t>RCO 84 - INT</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ctr" fontAlgn="b"/>
                      <a:r>
                        <a:rPr lang="nl-NL" sz="1000" b="0" i="0" u="none" strike="noStrike">
                          <a:solidFill>
                            <a:srgbClr val="000000"/>
                          </a:solidFill>
                          <a:effectLst/>
                          <a:latin typeface="Arial" panose="020B0604020202020204" pitchFamily="34" charset="0"/>
                        </a:rPr>
                        <a:t>RCO 85 - INT</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ctr" fontAlgn="b"/>
                      <a:r>
                        <a:rPr lang="nl-NL" sz="1000" b="0" i="0" u="none" strike="noStrike">
                          <a:solidFill>
                            <a:srgbClr val="000000"/>
                          </a:solidFill>
                          <a:effectLst/>
                          <a:latin typeface="Arial" panose="020B0604020202020204" pitchFamily="34" charset="0"/>
                        </a:rPr>
                        <a:t>RCO 87 - INT</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ctr" fontAlgn="b"/>
                      <a:r>
                        <a:rPr lang="nl-NL" sz="1000" b="0" i="0" u="none" strike="noStrike">
                          <a:solidFill>
                            <a:srgbClr val="000000"/>
                          </a:solidFill>
                          <a:effectLst/>
                          <a:latin typeface="Arial" panose="020B0604020202020204" pitchFamily="34" charset="0"/>
                        </a:rPr>
                        <a:t>RCO 115 - INT</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ctr" fontAlgn="b"/>
                      <a:r>
                        <a:rPr lang="nl-NL" sz="1000" b="0" i="0" u="none" strike="noStrike">
                          <a:solidFill>
                            <a:srgbClr val="000000"/>
                          </a:solidFill>
                          <a:effectLst/>
                          <a:latin typeface="Arial" panose="020B0604020202020204" pitchFamily="34" charset="0"/>
                        </a:rPr>
                        <a:t>RCO 117 - INT</a:t>
                      </a:r>
                    </a:p>
                  </a:txBody>
                  <a:tcPr marL="9456" marR="9456" marT="9456" marB="0" anchor="b">
                    <a:lnL w="6350" cap="flat" cmpd="sng" algn="ctr">
                      <a:solidFill>
                        <a:srgbClr val="000000"/>
                      </a:solidFill>
                      <a:prstDash val="dash"/>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dash"/>
                      <a:round/>
                      <a:headEnd type="none" w="med" len="med"/>
                      <a:tailEnd type="none" w="med" len="med"/>
                    </a:lnB>
                  </a:tcPr>
                </a:tc>
                <a:extLst>
                  <a:ext uri="{0D108BD9-81ED-4DB2-BD59-A6C34878D82A}">
                    <a16:rowId xmlns:a16="http://schemas.microsoft.com/office/drawing/2014/main" val="1699933973"/>
                  </a:ext>
                </a:extLst>
              </a:tr>
              <a:tr h="234864">
                <a:tc>
                  <a:txBody>
                    <a:bodyPr/>
                    <a:lstStyle/>
                    <a:p>
                      <a:pPr algn="l" fontAlgn="b"/>
                      <a:r>
                        <a:rPr lang="nl-NL" sz="1000" b="1" i="0" u="none" strike="noStrike">
                          <a:solidFill>
                            <a:srgbClr val="000000"/>
                          </a:solidFill>
                          <a:effectLst/>
                          <a:latin typeface="Arial" panose="020B0604020202020204" pitchFamily="34" charset="0"/>
                        </a:rPr>
                        <a:t>SO 1.i</a:t>
                      </a:r>
                    </a:p>
                  </a:txBody>
                  <a:tcPr marL="9456" marR="9456" marT="9456" marB="0" anchor="b">
                    <a:lnL w="25400" cap="flat" cmpd="dbl"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00B050"/>
                    </a:solidFill>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00B050"/>
                    </a:solidFill>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00B050"/>
                    </a:solidFill>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00B050"/>
                    </a:solidFill>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extLst>
                  <a:ext uri="{0D108BD9-81ED-4DB2-BD59-A6C34878D82A}">
                    <a16:rowId xmlns:a16="http://schemas.microsoft.com/office/drawing/2014/main" val="3953752291"/>
                  </a:ext>
                </a:extLst>
              </a:tr>
              <a:tr h="234864">
                <a:tc>
                  <a:txBody>
                    <a:bodyPr/>
                    <a:lstStyle/>
                    <a:p>
                      <a:pPr algn="l" fontAlgn="b"/>
                      <a:r>
                        <a:rPr lang="nl-NL" sz="1000" b="1" i="0" u="none" strike="noStrike">
                          <a:solidFill>
                            <a:srgbClr val="000000"/>
                          </a:solidFill>
                          <a:effectLst/>
                          <a:latin typeface="Arial" panose="020B0604020202020204" pitchFamily="34" charset="0"/>
                        </a:rPr>
                        <a:t>SO 1.iii</a:t>
                      </a:r>
                    </a:p>
                  </a:txBody>
                  <a:tcPr marL="9456" marR="9456" marT="9456" marB="0" anchor="b">
                    <a:lnL w="25400" cap="flat" cmpd="dbl"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00B050"/>
                    </a:solidFill>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00B050"/>
                    </a:solidFill>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00B050"/>
                    </a:solidFill>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extLst>
                  <a:ext uri="{0D108BD9-81ED-4DB2-BD59-A6C34878D82A}">
                    <a16:rowId xmlns:a16="http://schemas.microsoft.com/office/drawing/2014/main" val="2902490445"/>
                  </a:ext>
                </a:extLst>
              </a:tr>
              <a:tr h="234864">
                <a:tc>
                  <a:txBody>
                    <a:bodyPr/>
                    <a:lstStyle/>
                    <a:p>
                      <a:pPr algn="l" fontAlgn="b"/>
                      <a:r>
                        <a:rPr lang="nl-NL" sz="1000" b="1" i="0" u="none" strike="noStrike">
                          <a:solidFill>
                            <a:srgbClr val="000000"/>
                          </a:solidFill>
                          <a:effectLst/>
                          <a:latin typeface="Arial" panose="020B0604020202020204" pitchFamily="34" charset="0"/>
                        </a:rPr>
                        <a:t>SO 2.ii</a:t>
                      </a:r>
                    </a:p>
                  </a:txBody>
                  <a:tcPr marL="9456" marR="9456" marT="9456" marB="0" anchor="b">
                    <a:lnL w="25400" cap="flat" cmpd="dbl"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00B050"/>
                    </a:solidFill>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00B050"/>
                    </a:solidFill>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00B050"/>
                    </a:solidFill>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extLst>
                  <a:ext uri="{0D108BD9-81ED-4DB2-BD59-A6C34878D82A}">
                    <a16:rowId xmlns:a16="http://schemas.microsoft.com/office/drawing/2014/main" val="1107243798"/>
                  </a:ext>
                </a:extLst>
              </a:tr>
              <a:tr h="234864">
                <a:tc>
                  <a:txBody>
                    <a:bodyPr/>
                    <a:lstStyle/>
                    <a:p>
                      <a:pPr algn="l" fontAlgn="b"/>
                      <a:r>
                        <a:rPr lang="nl-NL" sz="1000" b="1" i="0" u="none" strike="noStrike">
                          <a:solidFill>
                            <a:srgbClr val="000000"/>
                          </a:solidFill>
                          <a:effectLst/>
                          <a:latin typeface="Arial" panose="020B0604020202020204" pitchFamily="34" charset="0"/>
                        </a:rPr>
                        <a:t>SO 2.iv</a:t>
                      </a:r>
                    </a:p>
                  </a:txBody>
                  <a:tcPr marL="9456" marR="9456" marT="9456" marB="0" anchor="b">
                    <a:lnL w="25400" cap="flat" cmpd="dbl"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dirty="0">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dirty="0">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00B050"/>
                    </a:solidFill>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00B050"/>
                    </a:solidFill>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00B050"/>
                    </a:solidFill>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00B050"/>
                    </a:solidFill>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extLst>
                  <a:ext uri="{0D108BD9-81ED-4DB2-BD59-A6C34878D82A}">
                    <a16:rowId xmlns:a16="http://schemas.microsoft.com/office/drawing/2014/main" val="3256836723"/>
                  </a:ext>
                </a:extLst>
              </a:tr>
              <a:tr h="234864">
                <a:tc>
                  <a:txBody>
                    <a:bodyPr/>
                    <a:lstStyle/>
                    <a:p>
                      <a:pPr algn="l" fontAlgn="b"/>
                      <a:r>
                        <a:rPr lang="nl-NL" sz="1000" b="1" i="0" u="none" strike="noStrike">
                          <a:solidFill>
                            <a:srgbClr val="000000"/>
                          </a:solidFill>
                          <a:effectLst/>
                          <a:latin typeface="Arial" panose="020B0604020202020204" pitchFamily="34" charset="0"/>
                        </a:rPr>
                        <a:t>SO 2.vi</a:t>
                      </a:r>
                    </a:p>
                  </a:txBody>
                  <a:tcPr marL="9456" marR="9456" marT="9456" marB="0" anchor="b">
                    <a:lnL w="25400" cap="flat" cmpd="dbl"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00B050"/>
                    </a:solidFill>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00B050"/>
                    </a:solidFill>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00B050"/>
                    </a:solidFill>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extLst>
                  <a:ext uri="{0D108BD9-81ED-4DB2-BD59-A6C34878D82A}">
                    <a16:rowId xmlns:a16="http://schemas.microsoft.com/office/drawing/2014/main" val="2168983462"/>
                  </a:ext>
                </a:extLst>
              </a:tr>
              <a:tr h="234864">
                <a:tc>
                  <a:txBody>
                    <a:bodyPr/>
                    <a:lstStyle/>
                    <a:p>
                      <a:pPr algn="l" fontAlgn="b"/>
                      <a:r>
                        <a:rPr lang="nl-NL" sz="1000" b="1" i="0" u="none" strike="noStrike">
                          <a:solidFill>
                            <a:srgbClr val="000000"/>
                          </a:solidFill>
                          <a:effectLst/>
                          <a:latin typeface="Arial" panose="020B0604020202020204" pitchFamily="34" charset="0"/>
                        </a:rPr>
                        <a:t>SO 4.i</a:t>
                      </a:r>
                    </a:p>
                  </a:txBody>
                  <a:tcPr marL="9456" marR="9456" marT="9456" marB="0" anchor="b">
                    <a:lnL w="25400" cap="flat" cmpd="dbl"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00B050"/>
                    </a:solidFill>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00B050"/>
                    </a:solidFill>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00B050"/>
                    </a:solidFill>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extLst>
                  <a:ext uri="{0D108BD9-81ED-4DB2-BD59-A6C34878D82A}">
                    <a16:rowId xmlns:a16="http://schemas.microsoft.com/office/drawing/2014/main" val="740492379"/>
                  </a:ext>
                </a:extLst>
              </a:tr>
              <a:tr h="234864">
                <a:tc>
                  <a:txBody>
                    <a:bodyPr/>
                    <a:lstStyle/>
                    <a:p>
                      <a:pPr algn="l" fontAlgn="b"/>
                      <a:r>
                        <a:rPr lang="nl-NL" sz="1000" b="1" i="0" u="none" strike="noStrike">
                          <a:solidFill>
                            <a:srgbClr val="000000"/>
                          </a:solidFill>
                          <a:effectLst/>
                          <a:latin typeface="Arial" panose="020B0604020202020204" pitchFamily="34" charset="0"/>
                        </a:rPr>
                        <a:t>SO 4.ii</a:t>
                      </a:r>
                    </a:p>
                  </a:txBody>
                  <a:tcPr marL="9456" marR="9456" marT="9456" marB="0" anchor="b">
                    <a:lnL w="25400" cap="flat" cmpd="dbl"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00B050"/>
                    </a:solidFill>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00B050"/>
                    </a:solidFill>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00B050"/>
                    </a:solidFill>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00B050"/>
                    </a:solidFill>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extLst>
                  <a:ext uri="{0D108BD9-81ED-4DB2-BD59-A6C34878D82A}">
                    <a16:rowId xmlns:a16="http://schemas.microsoft.com/office/drawing/2014/main" val="4291202144"/>
                  </a:ext>
                </a:extLst>
              </a:tr>
              <a:tr h="234864">
                <a:tc>
                  <a:txBody>
                    <a:bodyPr/>
                    <a:lstStyle/>
                    <a:p>
                      <a:pPr algn="l" fontAlgn="b"/>
                      <a:r>
                        <a:rPr lang="nl-NL" sz="1000" b="1" i="0" u="none" strike="noStrike">
                          <a:solidFill>
                            <a:srgbClr val="000000"/>
                          </a:solidFill>
                          <a:effectLst/>
                          <a:latin typeface="Arial" panose="020B0604020202020204" pitchFamily="34" charset="0"/>
                        </a:rPr>
                        <a:t>SO 4.v</a:t>
                      </a:r>
                    </a:p>
                  </a:txBody>
                  <a:tcPr marL="9456" marR="9456" marT="9456" marB="0" anchor="b">
                    <a:lnL w="25400" cap="flat" cmpd="dbl"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00B050"/>
                    </a:solidFill>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00B050"/>
                    </a:solidFill>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extLst>
                  <a:ext uri="{0D108BD9-81ED-4DB2-BD59-A6C34878D82A}">
                    <a16:rowId xmlns:a16="http://schemas.microsoft.com/office/drawing/2014/main" val="592915238"/>
                  </a:ext>
                </a:extLst>
              </a:tr>
              <a:tr h="234864">
                <a:tc>
                  <a:txBody>
                    <a:bodyPr/>
                    <a:lstStyle/>
                    <a:p>
                      <a:pPr algn="l" fontAlgn="b"/>
                      <a:r>
                        <a:rPr lang="nl-NL" sz="1000" b="1" i="0" u="none" strike="noStrike">
                          <a:solidFill>
                            <a:srgbClr val="000000"/>
                          </a:solidFill>
                          <a:effectLst/>
                          <a:latin typeface="Arial" panose="020B0604020202020204" pitchFamily="34" charset="0"/>
                        </a:rPr>
                        <a:t>SO 4.vi</a:t>
                      </a:r>
                    </a:p>
                  </a:txBody>
                  <a:tcPr marL="9456" marR="9456" marT="9456" marB="0" anchor="b">
                    <a:lnL w="25400" cap="flat" cmpd="dbl"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00B050"/>
                    </a:solidFill>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00B050"/>
                    </a:solidFill>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00B050"/>
                    </a:solidFill>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00B050"/>
                    </a:solidFill>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00B050"/>
                    </a:solidFill>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extLst>
                  <a:ext uri="{0D108BD9-81ED-4DB2-BD59-A6C34878D82A}">
                    <a16:rowId xmlns:a16="http://schemas.microsoft.com/office/drawing/2014/main" val="1786021294"/>
                  </a:ext>
                </a:extLst>
              </a:tr>
              <a:tr h="234864">
                <a:tc>
                  <a:txBody>
                    <a:bodyPr/>
                    <a:lstStyle/>
                    <a:p>
                      <a:pPr algn="l" fontAlgn="b"/>
                      <a:r>
                        <a:rPr lang="nl-NL" sz="1000" b="1" i="0" u="none" strike="noStrike">
                          <a:solidFill>
                            <a:srgbClr val="000000"/>
                          </a:solidFill>
                          <a:effectLst/>
                          <a:latin typeface="Arial" panose="020B0604020202020204" pitchFamily="34" charset="0"/>
                        </a:rPr>
                        <a:t>ISO 1.ii</a:t>
                      </a:r>
                    </a:p>
                  </a:txBody>
                  <a:tcPr marL="9456" marR="9456" marT="9456" marB="0" anchor="b">
                    <a:lnL w="25400" cap="flat" cmpd="dbl"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00B050"/>
                    </a:solidFill>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00B050"/>
                    </a:solidFill>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00B050"/>
                    </a:solidFill>
                  </a:tcPr>
                </a:tc>
                <a:extLst>
                  <a:ext uri="{0D108BD9-81ED-4DB2-BD59-A6C34878D82A}">
                    <a16:rowId xmlns:a16="http://schemas.microsoft.com/office/drawing/2014/main" val="1728416682"/>
                  </a:ext>
                </a:extLst>
              </a:tr>
              <a:tr h="246996">
                <a:tc>
                  <a:txBody>
                    <a:bodyPr/>
                    <a:lstStyle/>
                    <a:p>
                      <a:pPr algn="l" fontAlgn="b"/>
                      <a:r>
                        <a:rPr lang="nl-NL" sz="1000" b="1" i="0" u="none" strike="noStrike">
                          <a:solidFill>
                            <a:srgbClr val="000000"/>
                          </a:solidFill>
                          <a:effectLst/>
                          <a:latin typeface="Arial" panose="020B0604020202020204" pitchFamily="34" charset="0"/>
                        </a:rPr>
                        <a:t>ISO 1.iii</a:t>
                      </a:r>
                    </a:p>
                  </a:txBody>
                  <a:tcPr marL="9456" marR="9456" marT="9456" marB="0" anchor="b">
                    <a:lnL w="25400" cap="flat" cmpd="dbl"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25400" cap="flat" cmpd="dbl" algn="ctr">
                      <a:solidFill>
                        <a:srgbClr val="000000"/>
                      </a:solidFill>
                      <a:prstDash val="solid"/>
                      <a:round/>
                      <a:headEnd type="none" w="med" len="med"/>
                      <a:tailEnd type="none" w="med" len="med"/>
                    </a:lnB>
                    <a:solidFill>
                      <a:srgbClr val="00B050"/>
                    </a:solidFill>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25400" cap="flat" cmpd="dbl" algn="ctr">
                      <a:solidFill>
                        <a:srgbClr val="000000"/>
                      </a:solidFill>
                      <a:prstDash val="solid"/>
                      <a:round/>
                      <a:headEnd type="none" w="med" len="med"/>
                      <a:tailEnd type="none" w="med" len="med"/>
                    </a:lnB>
                    <a:solidFill>
                      <a:srgbClr val="00B050"/>
                    </a:solidFill>
                  </a:tcPr>
                </a:tc>
                <a:tc>
                  <a:txBody>
                    <a:bodyPr/>
                    <a:lstStyle/>
                    <a:p>
                      <a:pPr algn="l" fontAlgn="b"/>
                      <a:r>
                        <a:rPr lang="nl-NL" sz="1000" b="0" i="0" u="none" strike="noStrike">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nl-NL" sz="1000" b="0" i="0" u="none" strike="noStrike" dirty="0">
                          <a:solidFill>
                            <a:srgbClr val="000000"/>
                          </a:solidFill>
                          <a:effectLst/>
                          <a:latin typeface="Arial" panose="020B0604020202020204" pitchFamily="34" charset="0"/>
                        </a:rPr>
                        <a:t> </a:t>
                      </a:r>
                    </a:p>
                  </a:txBody>
                  <a:tcPr marL="9456" marR="9456" marT="9456" marB="0" anchor="b">
                    <a:lnL w="6350" cap="flat" cmpd="sng" algn="ctr">
                      <a:solidFill>
                        <a:srgbClr val="000000"/>
                      </a:solidFill>
                      <a:prstDash val="dash"/>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25400" cap="flat" cmpd="dbl" algn="ctr">
                      <a:solidFill>
                        <a:srgbClr val="000000"/>
                      </a:solidFill>
                      <a:prstDash val="solid"/>
                      <a:round/>
                      <a:headEnd type="none" w="med" len="med"/>
                      <a:tailEnd type="none" w="med" len="med"/>
                    </a:lnB>
                  </a:tcPr>
                </a:tc>
                <a:extLst>
                  <a:ext uri="{0D108BD9-81ED-4DB2-BD59-A6C34878D82A}">
                    <a16:rowId xmlns:a16="http://schemas.microsoft.com/office/drawing/2014/main" val="2154273835"/>
                  </a:ext>
                </a:extLst>
              </a:tr>
            </a:tbl>
          </a:graphicData>
        </a:graphic>
      </p:graphicFrame>
    </p:spTree>
    <p:extLst>
      <p:ext uri="{BB962C8B-B14F-4D97-AF65-F5344CB8AC3E}">
        <p14:creationId xmlns:p14="http://schemas.microsoft.com/office/powerpoint/2010/main" val="29227697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F6B6B77D-BE2A-4564-E52D-E4DA95F37DAF}"/>
              </a:ext>
            </a:extLst>
          </p:cNvPr>
          <p:cNvSpPr>
            <a:spLocks noGrp="1"/>
          </p:cNvSpPr>
          <p:nvPr>
            <p:ph type="title"/>
          </p:nvPr>
        </p:nvSpPr>
        <p:spPr/>
        <p:txBody>
          <a:bodyPr/>
          <a:lstStyle/>
          <a:p>
            <a:r>
              <a:rPr lang="nl-BE" sz="3200" dirty="0"/>
              <a:t>RCO</a:t>
            </a:r>
            <a:r>
              <a:rPr lang="en-US" sz="3200" dirty="0"/>
              <a:t>01: Enterprises supported </a:t>
            </a:r>
            <a:endParaRPr lang="nl-BE" sz="3200" dirty="0"/>
          </a:p>
        </p:txBody>
      </p:sp>
      <p:sp>
        <p:nvSpPr>
          <p:cNvPr id="7" name="Tijdelijke aanduiding voor inhoud 6">
            <a:extLst>
              <a:ext uri="{FF2B5EF4-FFF2-40B4-BE49-F238E27FC236}">
                <a16:creationId xmlns:a16="http://schemas.microsoft.com/office/drawing/2014/main" id="{2C16172B-116D-BDDB-004D-827093A0F957}"/>
              </a:ext>
            </a:extLst>
          </p:cNvPr>
          <p:cNvSpPr>
            <a:spLocks noGrp="1"/>
          </p:cNvSpPr>
          <p:nvPr>
            <p:ph idx="1"/>
          </p:nvPr>
        </p:nvSpPr>
        <p:spPr>
          <a:xfrm>
            <a:off x="1543050" y="1946245"/>
            <a:ext cx="9810750" cy="4054505"/>
          </a:xfrm>
        </p:spPr>
        <p:txBody>
          <a:bodyPr/>
          <a:lstStyle/>
          <a:p>
            <a:pPr marL="0" indent="0">
              <a:lnSpc>
                <a:spcPts val="1400"/>
              </a:lnSpc>
              <a:spcAft>
                <a:spcPts val="600"/>
              </a:spcAft>
              <a:buNone/>
              <a:tabLst>
                <a:tab pos="540385" algn="l"/>
              </a:tabLst>
            </a:pPr>
            <a:r>
              <a:rPr lang="en-US" sz="1800" b="1" u="sng" dirty="0">
                <a:solidFill>
                  <a:srgbClr val="4F81BD"/>
                </a:solidFill>
                <a:latin typeface="Arial" panose="020B0604020202020204" pitchFamily="34" charset="0"/>
                <a:cs typeface="Times New Roman" panose="02020603050405020304" pitchFamily="18" charset="0"/>
              </a:rPr>
              <a:t>Contributes to </a:t>
            </a:r>
          </a:p>
          <a:p>
            <a:pPr marL="0" indent="0">
              <a:lnSpc>
                <a:spcPts val="1400"/>
              </a:lnSpc>
              <a:spcAft>
                <a:spcPts val="600"/>
              </a:spcAft>
              <a:buNone/>
              <a:tabLst>
                <a:tab pos="540385" algn="l"/>
              </a:tabLst>
            </a:pPr>
            <a:r>
              <a:rPr lang="en-US" sz="1800" dirty="0">
                <a:latin typeface="Arial" panose="020B0604020202020204" pitchFamily="34" charset="0"/>
                <a:ea typeface="SimSun" panose="02010600030101010101" pitchFamily="2" charset="-122"/>
                <a:cs typeface="Times New Roman" panose="02020603050405020304" pitchFamily="18" charset="0"/>
              </a:rPr>
              <a:t>SO 1.I - SO 1.III - SO 2.II - SO2.VI - SO 4.VI</a:t>
            </a:r>
          </a:p>
          <a:p>
            <a:pPr marL="0" indent="0">
              <a:lnSpc>
                <a:spcPts val="1400"/>
              </a:lnSpc>
              <a:spcAft>
                <a:spcPts val="600"/>
              </a:spcAft>
              <a:buNone/>
              <a:tabLst>
                <a:tab pos="540385" algn="l"/>
              </a:tabLst>
            </a:pPr>
            <a:endParaRPr lang="en-US" sz="1800" b="1" u="sng" dirty="0">
              <a:solidFill>
                <a:srgbClr val="4F81BD"/>
              </a:solidFill>
              <a:effectLst/>
              <a:latin typeface="Arial" panose="020B0604020202020204" pitchFamily="34" charset="0"/>
              <a:cs typeface="Times New Roman" panose="02020603050405020304" pitchFamily="18" charset="0"/>
            </a:endParaRPr>
          </a:p>
          <a:p>
            <a:pPr marL="0" indent="0">
              <a:lnSpc>
                <a:spcPts val="1400"/>
              </a:lnSpc>
              <a:spcAft>
                <a:spcPts val="600"/>
              </a:spcAft>
              <a:buNone/>
              <a:tabLst>
                <a:tab pos="540385" algn="l"/>
              </a:tabLst>
            </a:pPr>
            <a:r>
              <a:rPr lang="en-US" sz="1800" b="1" u="sng" dirty="0">
                <a:solidFill>
                  <a:srgbClr val="4F81BD"/>
                </a:solidFill>
                <a:effectLst/>
                <a:latin typeface="Arial" panose="020B0604020202020204" pitchFamily="34" charset="0"/>
                <a:cs typeface="Times New Roman" panose="02020603050405020304" pitchFamily="18" charset="0"/>
              </a:rPr>
              <a:t>What it counts?</a:t>
            </a:r>
            <a:endParaRPr lang="nl-BE" sz="1800" b="1" u="sng" dirty="0">
              <a:solidFill>
                <a:srgbClr val="4F81BD"/>
              </a:solidFill>
              <a:effectLst/>
              <a:latin typeface="Arial" panose="020B0604020202020204" pitchFamily="34" charset="0"/>
              <a:cs typeface="Times New Roman" panose="02020603050405020304" pitchFamily="18" charset="0"/>
            </a:endParaRP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The indicator counts all enterprises that receive monetary or in-kind support from ERDF.</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 </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spcAft>
                <a:spcPts val="600"/>
              </a:spcAft>
              <a:buNone/>
              <a:tabLst>
                <a:tab pos="540385" algn="l"/>
              </a:tabLst>
            </a:pPr>
            <a:r>
              <a:rPr lang="en-US" sz="1800" b="1" u="sng" dirty="0">
                <a:solidFill>
                  <a:srgbClr val="4F81BD"/>
                </a:solidFill>
                <a:effectLst/>
                <a:latin typeface="Arial" panose="020B0604020202020204" pitchFamily="34" charset="0"/>
                <a:cs typeface="Times New Roman" panose="02020603050405020304" pitchFamily="18" charset="0"/>
              </a:rPr>
              <a:t>Definition:</a:t>
            </a:r>
            <a:endParaRPr lang="nl-BE" sz="1800" b="1" u="sng" dirty="0">
              <a:solidFill>
                <a:srgbClr val="4F81BD"/>
              </a:solidFill>
              <a:effectLst/>
              <a:latin typeface="Arial" panose="020B0604020202020204" pitchFamily="34" charset="0"/>
              <a:cs typeface="Times New Roman" panose="02020603050405020304" pitchFamily="18" charset="0"/>
            </a:endParaRPr>
          </a:p>
          <a:p>
            <a:pPr marL="0" indent="0">
              <a:buNone/>
            </a:pPr>
            <a:r>
              <a:rPr lang="en-US" sz="1800" b="1" dirty="0">
                <a:effectLst/>
                <a:latin typeface="Arial" panose="020B0604020202020204" pitchFamily="34" charset="0"/>
                <a:ea typeface="SimSun" panose="02010600030101010101" pitchFamily="2" charset="-122"/>
                <a:cs typeface="Times New Roman" panose="02020603050405020304" pitchFamily="18" charset="0"/>
              </a:rPr>
              <a:t>The enterprise</a:t>
            </a:r>
            <a:r>
              <a:rPr lang="en-US" sz="1800" dirty="0">
                <a:effectLst/>
                <a:latin typeface="Arial" panose="020B0604020202020204" pitchFamily="34" charset="0"/>
                <a:ea typeface="SimSun" panose="02010600030101010101" pitchFamily="2" charset="-122"/>
                <a:cs typeface="Times New Roman" panose="02020603050405020304" pitchFamily="18" charset="0"/>
              </a:rPr>
              <a:t> is the smallest combination of legal units that is an</a:t>
            </a:r>
            <a:r>
              <a:rPr lang="en-GB" sz="1800" dirty="0">
                <a:effectLst/>
                <a:latin typeface="Arial" panose="020B0604020202020204" pitchFamily="34" charset="0"/>
                <a:ea typeface="SimSun" panose="02010600030101010101" pitchFamily="2" charset="-122"/>
                <a:cs typeface="Times New Roman" panose="02020603050405020304" pitchFamily="18" charset="0"/>
              </a:rPr>
              <a:t> organisational</a:t>
            </a:r>
            <a:r>
              <a:rPr lang="en-US" sz="1800" dirty="0">
                <a:effectLst/>
                <a:latin typeface="Arial" panose="020B0604020202020204" pitchFamily="34" charset="0"/>
                <a:ea typeface="SimSun" panose="02010600030101010101" pitchFamily="2" charset="-122"/>
                <a:cs typeface="Times New Roman" panose="02020603050405020304" pitchFamily="18" charset="0"/>
              </a:rPr>
              <a:t> unit producing goods and services, which benefits from a certain degree of autonomy in decision making, especially for the allocation of its current resources.</a:t>
            </a:r>
          </a:p>
          <a:p>
            <a:pPr marL="0" indent="0">
              <a:lnSpc>
                <a:spcPts val="1400"/>
              </a:lnSpc>
              <a:spcAft>
                <a:spcPts val="600"/>
              </a:spcAft>
              <a:buNone/>
              <a:tabLst>
                <a:tab pos="540385" algn="l"/>
              </a:tabLst>
            </a:pPr>
            <a:endParaRPr lang="en-US" sz="1800" b="1" u="sng" dirty="0">
              <a:solidFill>
                <a:srgbClr val="4F81BD"/>
              </a:solidFill>
              <a:effectLst/>
              <a:latin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2747665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3AC276-3094-C9B8-BC26-741ED2C7A6C9}"/>
              </a:ext>
            </a:extLst>
          </p:cNvPr>
          <p:cNvSpPr>
            <a:spLocks noGrp="1"/>
          </p:cNvSpPr>
          <p:nvPr>
            <p:ph type="title"/>
          </p:nvPr>
        </p:nvSpPr>
        <p:spPr/>
        <p:txBody>
          <a:bodyPr/>
          <a:lstStyle/>
          <a:p>
            <a:r>
              <a:rPr lang="nl-BE" sz="3200" dirty="0"/>
              <a:t>RCO</a:t>
            </a:r>
            <a:r>
              <a:rPr lang="en-US" sz="3200" dirty="0"/>
              <a:t>01: Enterprises supported </a:t>
            </a:r>
            <a:endParaRPr lang="nl-BE" sz="3200" dirty="0"/>
          </a:p>
        </p:txBody>
      </p:sp>
      <p:sp>
        <p:nvSpPr>
          <p:cNvPr id="3" name="Tijdelijke aanduiding voor inhoud 2">
            <a:extLst>
              <a:ext uri="{FF2B5EF4-FFF2-40B4-BE49-F238E27FC236}">
                <a16:creationId xmlns:a16="http://schemas.microsoft.com/office/drawing/2014/main" id="{696FCC3B-CA6D-96D1-1BAF-8D77D38050C9}"/>
              </a:ext>
            </a:extLst>
          </p:cNvPr>
          <p:cNvSpPr>
            <a:spLocks noGrp="1"/>
          </p:cNvSpPr>
          <p:nvPr>
            <p:ph idx="1"/>
          </p:nvPr>
        </p:nvSpPr>
        <p:spPr/>
        <p:txBody>
          <a:bodyPr/>
          <a:lstStyle/>
          <a:p>
            <a:pPr marL="0" indent="0">
              <a:lnSpc>
                <a:spcPts val="1400"/>
              </a:lnSpc>
              <a:spcAft>
                <a:spcPts val="600"/>
              </a:spcAft>
              <a:buNone/>
              <a:tabLst>
                <a:tab pos="540385" algn="l"/>
              </a:tabLst>
            </a:pPr>
            <a:r>
              <a:rPr lang="en-US" sz="2800" b="1" u="sng" dirty="0">
                <a:solidFill>
                  <a:srgbClr val="4F81BD"/>
                </a:solidFill>
                <a:effectLst/>
                <a:latin typeface="Arial" panose="020B0604020202020204" pitchFamily="34" charset="0"/>
                <a:cs typeface="Times New Roman" panose="02020603050405020304" pitchFamily="18" charset="0"/>
              </a:rPr>
              <a:t>Attention points:</a:t>
            </a:r>
            <a:endParaRPr lang="nl-BE" sz="2800" b="1" u="sng" dirty="0">
              <a:solidFill>
                <a:srgbClr val="4F81BD"/>
              </a:solidFill>
              <a:effectLst/>
              <a:latin typeface="Arial" panose="020B0604020202020204" pitchFamily="34" charset="0"/>
              <a:cs typeface="Times New Roman" panose="02020603050405020304" pitchFamily="18" charset="0"/>
            </a:endParaRPr>
          </a:p>
          <a:p>
            <a:pPr marL="0" indent="0">
              <a:buNone/>
            </a:pPr>
            <a:r>
              <a:rPr lang="en-US" sz="2800" dirty="0">
                <a:effectLst/>
                <a:latin typeface="Arial" panose="020B0604020202020204" pitchFamily="34" charset="0"/>
                <a:ea typeface="SimSun" panose="02010600030101010101" pitchFamily="2" charset="-122"/>
                <a:cs typeface="Times New Roman" panose="02020603050405020304" pitchFamily="18" charset="0"/>
              </a:rPr>
              <a:t>RCO 01 is the umbrella indicator for RCO 02 and RCO 04, </a:t>
            </a:r>
          </a:p>
          <a:p>
            <a:pPr marL="0" indent="0">
              <a:buNone/>
            </a:pPr>
            <a:endParaRPr lang="en-US" dirty="0">
              <a:latin typeface="Arial" panose="020B0604020202020204" pitchFamily="34" charset="0"/>
              <a:ea typeface="SimSun" panose="02010600030101010101" pitchFamily="2" charset="-122"/>
              <a:cs typeface="Times New Roman" panose="02020603050405020304" pitchFamily="18" charset="0"/>
            </a:endParaRPr>
          </a:p>
          <a:p>
            <a:pPr marL="0" indent="0">
              <a:buNone/>
            </a:pPr>
            <a:r>
              <a:rPr lang="en-US" sz="2800" b="1" dirty="0">
                <a:effectLst/>
                <a:latin typeface="Arial" panose="020B0604020202020204" pitchFamily="34" charset="0"/>
                <a:ea typeface="SimSun" panose="02010600030101010101" pitchFamily="2" charset="-122"/>
                <a:cs typeface="Times New Roman" panose="02020603050405020304" pitchFamily="18" charset="0"/>
              </a:rPr>
              <a:t>RCO 01=RCO 02 + RCO 04 (avoid double counting!!!) </a:t>
            </a:r>
            <a:endParaRPr lang="nl-BE" b="1" dirty="0"/>
          </a:p>
        </p:txBody>
      </p:sp>
    </p:spTree>
    <p:extLst>
      <p:ext uri="{BB962C8B-B14F-4D97-AF65-F5344CB8AC3E}">
        <p14:creationId xmlns:p14="http://schemas.microsoft.com/office/powerpoint/2010/main" val="2288963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975888E-F2CB-70FE-A73D-8EE59B87F3E9}"/>
              </a:ext>
            </a:extLst>
          </p:cNvPr>
          <p:cNvSpPr>
            <a:spLocks noGrp="1"/>
          </p:cNvSpPr>
          <p:nvPr>
            <p:ph type="title"/>
          </p:nvPr>
        </p:nvSpPr>
        <p:spPr/>
        <p:txBody>
          <a:bodyPr/>
          <a:lstStyle/>
          <a:p>
            <a:r>
              <a:rPr lang="nl-BE" sz="3200" dirty="0"/>
              <a:t>RCO</a:t>
            </a:r>
            <a:r>
              <a:rPr lang="en-US" sz="3200" dirty="0"/>
              <a:t>02: Enterprises supported by grants</a:t>
            </a:r>
            <a:endParaRPr lang="nl-BE" sz="3200" dirty="0"/>
          </a:p>
        </p:txBody>
      </p:sp>
      <p:sp>
        <p:nvSpPr>
          <p:cNvPr id="3" name="Tijdelijke aanduiding voor inhoud 2">
            <a:extLst>
              <a:ext uri="{FF2B5EF4-FFF2-40B4-BE49-F238E27FC236}">
                <a16:creationId xmlns:a16="http://schemas.microsoft.com/office/drawing/2014/main" id="{78C36759-6408-9075-1CEA-E96153472A38}"/>
              </a:ext>
            </a:extLst>
          </p:cNvPr>
          <p:cNvSpPr>
            <a:spLocks noGrp="1"/>
          </p:cNvSpPr>
          <p:nvPr>
            <p:ph idx="1"/>
          </p:nvPr>
        </p:nvSpPr>
        <p:spPr>
          <a:xfrm>
            <a:off x="1543050" y="1690689"/>
            <a:ext cx="9810750" cy="4310062"/>
          </a:xfrm>
        </p:spPr>
        <p:txBody>
          <a:bodyPr/>
          <a:lstStyle/>
          <a:p>
            <a:pPr marL="0" indent="0">
              <a:lnSpc>
                <a:spcPts val="1400"/>
              </a:lnSpc>
              <a:spcAft>
                <a:spcPts val="600"/>
              </a:spcAft>
              <a:buNone/>
              <a:tabLst>
                <a:tab pos="540385" algn="l"/>
              </a:tabLst>
            </a:pPr>
            <a:r>
              <a:rPr lang="en-US" sz="2800" b="1" u="sng" dirty="0">
                <a:solidFill>
                  <a:srgbClr val="4F81BD"/>
                </a:solidFill>
                <a:latin typeface="Arial" panose="020B0604020202020204" pitchFamily="34" charset="0"/>
                <a:cs typeface="Times New Roman" panose="02020603050405020304" pitchFamily="18" charset="0"/>
              </a:rPr>
              <a:t>Contributes to </a:t>
            </a:r>
          </a:p>
          <a:p>
            <a:pPr marL="0" indent="0">
              <a:lnSpc>
                <a:spcPts val="1400"/>
              </a:lnSpc>
              <a:spcAft>
                <a:spcPts val="600"/>
              </a:spcAft>
              <a:buNone/>
              <a:tabLst>
                <a:tab pos="540385" algn="l"/>
              </a:tabLst>
            </a:pPr>
            <a:r>
              <a:rPr lang="en-US" sz="2800" dirty="0">
                <a:latin typeface="Arial" panose="020B0604020202020204" pitchFamily="34" charset="0"/>
                <a:ea typeface="SimSun" panose="02010600030101010101" pitchFamily="2" charset="-122"/>
                <a:cs typeface="Times New Roman" panose="02020603050405020304" pitchFamily="18" charset="0"/>
              </a:rPr>
              <a:t>SO1.I - SO1.III - SO2.II - SO2.VI - SO4.VI</a:t>
            </a:r>
          </a:p>
          <a:p>
            <a:pPr marL="0" indent="0">
              <a:lnSpc>
                <a:spcPts val="1400"/>
              </a:lnSpc>
              <a:spcAft>
                <a:spcPts val="600"/>
              </a:spcAft>
              <a:buNone/>
              <a:tabLst>
                <a:tab pos="540385" algn="l"/>
              </a:tabLst>
            </a:pPr>
            <a:endParaRPr lang="en-US" sz="2800" b="1" u="sng" dirty="0">
              <a:solidFill>
                <a:srgbClr val="4F81BD"/>
              </a:solidFill>
              <a:effectLst/>
              <a:latin typeface="Arial" panose="020B0604020202020204" pitchFamily="34" charset="0"/>
              <a:cs typeface="Times New Roman" panose="02020603050405020304" pitchFamily="18" charset="0"/>
            </a:endParaRPr>
          </a:p>
          <a:p>
            <a:pPr marL="0" indent="0">
              <a:lnSpc>
                <a:spcPts val="1400"/>
              </a:lnSpc>
              <a:spcAft>
                <a:spcPts val="600"/>
              </a:spcAft>
              <a:buNone/>
              <a:tabLst>
                <a:tab pos="540385" algn="l"/>
              </a:tabLst>
            </a:pPr>
            <a:r>
              <a:rPr lang="en-US" sz="2800" b="1" u="sng" dirty="0">
                <a:solidFill>
                  <a:srgbClr val="4F81BD"/>
                </a:solidFill>
                <a:effectLst/>
                <a:latin typeface="Arial" panose="020B0604020202020204" pitchFamily="34" charset="0"/>
                <a:cs typeface="Times New Roman" panose="02020603050405020304" pitchFamily="18" charset="0"/>
              </a:rPr>
              <a:t>What it counts?</a:t>
            </a:r>
            <a:endParaRPr lang="nl-BE" sz="2800" b="1" u="sng" dirty="0">
              <a:solidFill>
                <a:srgbClr val="4F81BD"/>
              </a:solidFill>
              <a:effectLst/>
              <a:latin typeface="Arial" panose="020B0604020202020204" pitchFamily="34" charset="0"/>
              <a:cs typeface="Times New Roman" panose="02020603050405020304" pitchFamily="18" charset="0"/>
            </a:endParaRPr>
          </a:p>
          <a:p>
            <a:pPr marL="0" indent="0">
              <a:buNone/>
            </a:pPr>
            <a:r>
              <a:rPr lang="en-US" dirty="0">
                <a:latin typeface="Arial" panose="020B0604020202020204" pitchFamily="34" charset="0"/>
                <a:ea typeface="SimSun" panose="02010600030101010101" pitchFamily="2" charset="-122"/>
                <a:cs typeface="Times New Roman" panose="02020603050405020304" pitchFamily="18" charset="0"/>
              </a:rPr>
              <a:t>Number of enterprises receiving monetary support in the form of grants.</a:t>
            </a:r>
            <a:endParaRPr lang="nl-BE" dirty="0">
              <a:latin typeface="Arial" panose="020B0604020202020204" pitchFamily="34" charset="0"/>
              <a:ea typeface="SimSun" panose="02010600030101010101" pitchFamily="2" charset="-122"/>
              <a:cs typeface="Times New Roman" panose="02020603050405020304" pitchFamily="18" charset="0"/>
            </a:endParaRPr>
          </a:p>
          <a:p>
            <a:pPr marL="0" indent="0">
              <a:buNone/>
            </a:pPr>
            <a:endParaRPr lang="en-US" b="1" u="sng" dirty="0">
              <a:solidFill>
                <a:srgbClr val="4F81BD"/>
              </a:solidFill>
              <a:latin typeface="Arial" panose="020B0604020202020204" pitchFamily="34" charset="0"/>
              <a:cs typeface="Times New Roman" panose="02020603050405020304" pitchFamily="18" charset="0"/>
            </a:endParaRPr>
          </a:p>
          <a:p>
            <a:pPr marL="0" indent="0">
              <a:buNone/>
            </a:pPr>
            <a:r>
              <a:rPr lang="en-US" b="1" u="sng" dirty="0">
                <a:solidFill>
                  <a:srgbClr val="4F81BD"/>
                </a:solidFill>
                <a:latin typeface="Arial" panose="020B0604020202020204" pitchFamily="34" charset="0"/>
                <a:cs typeface="Times New Roman" panose="02020603050405020304" pitchFamily="18" charset="0"/>
              </a:rPr>
              <a:t>Attention points:</a:t>
            </a:r>
            <a:endParaRPr lang="nl-BE" b="1" u="sng" dirty="0">
              <a:solidFill>
                <a:srgbClr val="4F81BD"/>
              </a:solidFill>
              <a:latin typeface="Arial" panose="020B0604020202020204" pitchFamily="34" charset="0"/>
              <a:cs typeface="Times New Roman" panose="02020603050405020304" pitchFamily="18" charset="0"/>
            </a:endParaRPr>
          </a:p>
          <a:p>
            <a:pPr marL="0" indent="0">
              <a:buNone/>
            </a:pPr>
            <a:r>
              <a:rPr lang="en-US" dirty="0">
                <a:latin typeface="Arial" panose="020B0604020202020204" pitchFamily="34" charset="0"/>
                <a:ea typeface="SimSun" panose="02010600030101010101" pitchFamily="2" charset="-122"/>
                <a:cs typeface="Times New Roman" panose="02020603050405020304" pitchFamily="18" charset="0"/>
              </a:rPr>
              <a:t>Use together with RCO 01</a:t>
            </a:r>
            <a:endParaRPr lang="nl-BE" dirty="0">
              <a:latin typeface="Arial" panose="020B0604020202020204" pitchFamily="34" charset="0"/>
              <a:ea typeface="SimSu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3705203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AF93C69D-F3A7-A52B-0B26-5EB5551F61BB}"/>
              </a:ext>
            </a:extLst>
          </p:cNvPr>
          <p:cNvSpPr>
            <a:spLocks noGrp="1"/>
          </p:cNvSpPr>
          <p:nvPr>
            <p:ph type="title"/>
          </p:nvPr>
        </p:nvSpPr>
        <p:spPr/>
        <p:txBody>
          <a:bodyPr/>
          <a:lstStyle/>
          <a:p>
            <a:r>
              <a:rPr lang="en-US" sz="3200" dirty="0">
                <a:effectLst/>
                <a:latin typeface="Arial" panose="020B0604020202020204" pitchFamily="34" charset="0"/>
                <a:ea typeface="SimSun" panose="02010600030101010101" pitchFamily="2" charset="-122"/>
                <a:cs typeface="Times New Roman" panose="02020603050405020304" pitchFamily="18" charset="0"/>
              </a:rPr>
              <a:t>RCO 04: Enterprises supported with non-financial support</a:t>
            </a:r>
            <a:endParaRPr lang="nl-BE" sz="3200" dirty="0"/>
          </a:p>
        </p:txBody>
      </p:sp>
      <p:sp>
        <p:nvSpPr>
          <p:cNvPr id="5" name="Tijdelijke aanduiding voor inhoud 4">
            <a:extLst>
              <a:ext uri="{FF2B5EF4-FFF2-40B4-BE49-F238E27FC236}">
                <a16:creationId xmlns:a16="http://schemas.microsoft.com/office/drawing/2014/main" id="{072CDFF0-C6A5-DA07-DF5C-2A3C56C9DC32}"/>
              </a:ext>
            </a:extLst>
          </p:cNvPr>
          <p:cNvSpPr>
            <a:spLocks noGrp="1"/>
          </p:cNvSpPr>
          <p:nvPr>
            <p:ph idx="1"/>
          </p:nvPr>
        </p:nvSpPr>
        <p:spPr/>
        <p:txBody>
          <a:bodyPr/>
          <a:lstStyle/>
          <a:p>
            <a:pPr marL="0" indent="0">
              <a:lnSpc>
                <a:spcPts val="1400"/>
              </a:lnSpc>
              <a:spcAft>
                <a:spcPts val="600"/>
              </a:spcAft>
              <a:buNone/>
              <a:tabLst>
                <a:tab pos="540385" algn="l"/>
              </a:tabLst>
            </a:pPr>
            <a:r>
              <a:rPr lang="en-US" sz="1800" b="1" u="sng" dirty="0">
                <a:solidFill>
                  <a:srgbClr val="4F81BD"/>
                </a:solidFill>
                <a:latin typeface="Arial" panose="020B0604020202020204" pitchFamily="34" charset="0"/>
                <a:cs typeface="Times New Roman" panose="02020603050405020304" pitchFamily="18" charset="0"/>
              </a:rPr>
              <a:t>Contributes to </a:t>
            </a:r>
          </a:p>
          <a:p>
            <a:pPr marL="0" indent="0">
              <a:lnSpc>
                <a:spcPts val="1400"/>
              </a:lnSpc>
              <a:spcAft>
                <a:spcPts val="600"/>
              </a:spcAft>
              <a:buNone/>
              <a:tabLst>
                <a:tab pos="540385" algn="l"/>
              </a:tabLst>
            </a:pPr>
            <a:r>
              <a:rPr lang="en-US" sz="1800" dirty="0">
                <a:latin typeface="Arial" panose="020B0604020202020204" pitchFamily="34" charset="0"/>
                <a:ea typeface="SimSun" panose="02010600030101010101" pitchFamily="2" charset="-122"/>
                <a:cs typeface="Times New Roman" panose="02020603050405020304" pitchFamily="18" charset="0"/>
              </a:rPr>
              <a:t>SO1.I - SO1.III - SO4.VI</a:t>
            </a:r>
          </a:p>
          <a:p>
            <a:pPr marL="0" indent="0">
              <a:lnSpc>
                <a:spcPts val="1400"/>
              </a:lnSpc>
              <a:spcAft>
                <a:spcPts val="600"/>
              </a:spcAft>
              <a:buNone/>
              <a:tabLst>
                <a:tab pos="540385" algn="l"/>
              </a:tabLst>
            </a:pPr>
            <a:endParaRPr lang="en-US" sz="1800" b="1" u="sng" dirty="0">
              <a:solidFill>
                <a:srgbClr val="4F81BD"/>
              </a:solidFill>
              <a:effectLst/>
              <a:latin typeface="Arial" panose="020B0604020202020204" pitchFamily="34" charset="0"/>
              <a:cs typeface="Times New Roman" panose="02020603050405020304" pitchFamily="18" charset="0"/>
            </a:endParaRPr>
          </a:p>
          <a:p>
            <a:pPr marL="0" indent="0">
              <a:lnSpc>
                <a:spcPts val="1400"/>
              </a:lnSpc>
              <a:spcAft>
                <a:spcPts val="600"/>
              </a:spcAft>
              <a:buNone/>
              <a:tabLst>
                <a:tab pos="540385" algn="l"/>
              </a:tabLst>
            </a:pPr>
            <a:r>
              <a:rPr lang="en-US" sz="1800" b="1" u="sng" dirty="0">
                <a:solidFill>
                  <a:srgbClr val="4F81BD"/>
                </a:solidFill>
                <a:effectLst/>
                <a:latin typeface="Arial" panose="020B0604020202020204" pitchFamily="34" charset="0"/>
                <a:cs typeface="Times New Roman" panose="02020603050405020304" pitchFamily="18" charset="0"/>
              </a:rPr>
              <a:t>What it counts?</a:t>
            </a:r>
            <a:endParaRPr lang="nl-BE" sz="1800" b="1" u="sng" dirty="0">
              <a:solidFill>
                <a:srgbClr val="4F81BD"/>
              </a:solidFill>
              <a:effectLst/>
              <a:latin typeface="Arial" panose="020B0604020202020204" pitchFamily="34" charset="0"/>
              <a:cs typeface="Times New Roman" panose="02020603050405020304" pitchFamily="18" charset="0"/>
            </a:endParaRPr>
          </a:p>
          <a:p>
            <a:pPr marL="0" indent="0">
              <a:buNone/>
            </a:pPr>
            <a:r>
              <a:rPr lang="en-US" sz="1800" dirty="0">
                <a:latin typeface="Arial" panose="020B0604020202020204" pitchFamily="34" charset="0"/>
                <a:ea typeface="SimSun" panose="02010600030101010101" pitchFamily="2" charset="-122"/>
                <a:cs typeface="Times New Roman" panose="02020603050405020304" pitchFamily="18" charset="0"/>
              </a:rPr>
              <a:t>Number of enterprises receiving non-financial support. Enterprises are counted in the indicator if they receive the non-financial support in a structured manner such as, for example, an SMEs receiving incubator services</a:t>
            </a:r>
          </a:p>
          <a:p>
            <a:pPr marL="0" indent="0">
              <a:buNone/>
            </a:pPr>
            <a:endParaRPr lang="en-US" sz="1800" b="1" u="sng" dirty="0">
              <a:solidFill>
                <a:srgbClr val="4F81BD"/>
              </a:solidFill>
              <a:latin typeface="Arial" panose="020B0604020202020204" pitchFamily="34" charset="0"/>
              <a:cs typeface="Times New Roman" panose="02020603050405020304" pitchFamily="18" charset="0"/>
            </a:endParaRPr>
          </a:p>
          <a:p>
            <a:pPr marL="0" indent="0">
              <a:buNone/>
            </a:pPr>
            <a:r>
              <a:rPr lang="en-US" sz="1800" b="1" u="sng" dirty="0">
                <a:solidFill>
                  <a:srgbClr val="4F81BD"/>
                </a:solidFill>
                <a:latin typeface="Arial" panose="020B0604020202020204" pitchFamily="34" charset="0"/>
                <a:cs typeface="Times New Roman" panose="02020603050405020304" pitchFamily="18" charset="0"/>
              </a:rPr>
              <a:t>Attention points:</a:t>
            </a:r>
            <a:endParaRPr lang="nl-BE" sz="1800" b="1" u="sng" dirty="0">
              <a:solidFill>
                <a:srgbClr val="4F81BD"/>
              </a:solidFill>
              <a:latin typeface="Arial" panose="020B0604020202020204" pitchFamily="34" charset="0"/>
              <a:cs typeface="Times New Roman" panose="02020603050405020304" pitchFamily="18" charset="0"/>
            </a:endParaRPr>
          </a:p>
          <a:p>
            <a:pPr marL="0" indent="0">
              <a:buNone/>
            </a:pPr>
            <a:r>
              <a:rPr lang="en-US" sz="1800" dirty="0">
                <a:latin typeface="Arial" panose="020B0604020202020204" pitchFamily="34" charset="0"/>
                <a:ea typeface="SimSun" panose="02010600030101010101" pitchFamily="2" charset="-122"/>
                <a:cs typeface="Times New Roman" panose="02020603050405020304" pitchFamily="18" charset="0"/>
              </a:rPr>
              <a:t>Use together with RCO 01</a:t>
            </a:r>
          </a:p>
          <a:p>
            <a:pPr marL="0" indent="0">
              <a:buNone/>
            </a:pPr>
            <a:r>
              <a:rPr lang="en-US" sz="1800" dirty="0">
                <a:latin typeface="Arial" panose="020B0604020202020204" pitchFamily="34" charset="0"/>
                <a:ea typeface="SimSun" panose="02010600030101010101" pitchFamily="2" charset="-122"/>
                <a:cs typeface="Times New Roman" panose="02020603050405020304" pitchFamily="18" charset="0"/>
              </a:rPr>
              <a:t>One-off interactions (ex: phone calls for information requests; Meet and Greet event) are not included</a:t>
            </a:r>
            <a:endParaRPr lang="nl-BE" sz="1800" dirty="0">
              <a:latin typeface="Arial" panose="020B0604020202020204" pitchFamily="34" charset="0"/>
              <a:ea typeface="SimSun" panose="02010600030101010101" pitchFamily="2" charset="-122"/>
              <a:cs typeface="Times New Roman" panose="02020603050405020304" pitchFamily="18" charset="0"/>
            </a:endParaRPr>
          </a:p>
          <a:p>
            <a:endParaRPr lang="nl-BE" dirty="0"/>
          </a:p>
        </p:txBody>
      </p:sp>
    </p:spTree>
    <p:extLst>
      <p:ext uri="{BB962C8B-B14F-4D97-AF65-F5344CB8AC3E}">
        <p14:creationId xmlns:p14="http://schemas.microsoft.com/office/powerpoint/2010/main" val="26805728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D90B76-C657-2CEA-7C31-66C82D919682}"/>
              </a:ext>
            </a:extLst>
          </p:cNvPr>
          <p:cNvSpPr>
            <a:spLocks noGrp="1"/>
          </p:cNvSpPr>
          <p:nvPr>
            <p:ph type="title"/>
          </p:nvPr>
        </p:nvSpPr>
        <p:spPr/>
        <p:txBody>
          <a:bodyPr/>
          <a:lstStyle/>
          <a:p>
            <a:r>
              <a:rPr lang="en-US" sz="3200" dirty="0">
                <a:latin typeface="Arial" panose="020B0604020202020204" pitchFamily="34" charset="0"/>
                <a:ea typeface="SimSun" panose="02010600030101010101" pitchFamily="2" charset="-122"/>
                <a:cs typeface="Times New Roman" panose="02020603050405020304" pitchFamily="18" charset="0"/>
              </a:rPr>
              <a:t>RCO 10: Enterprises cooperating with research </a:t>
            </a:r>
            <a:r>
              <a:rPr lang="en-US" sz="3200" dirty="0" err="1">
                <a:latin typeface="Arial" panose="020B0604020202020204" pitchFamily="34" charset="0"/>
                <a:ea typeface="SimSun" panose="02010600030101010101" pitchFamily="2" charset="-122"/>
                <a:cs typeface="Times New Roman" panose="02020603050405020304" pitchFamily="18" charset="0"/>
              </a:rPr>
              <a:t>organisations</a:t>
            </a:r>
            <a:endParaRPr lang="nl-BE" sz="3200" dirty="0">
              <a:latin typeface="Arial" panose="020B0604020202020204" pitchFamily="34" charset="0"/>
              <a:ea typeface="SimSun" panose="02010600030101010101" pitchFamily="2" charset="-122"/>
              <a:cs typeface="Times New Roman" panose="02020603050405020304" pitchFamily="18" charset="0"/>
            </a:endParaRPr>
          </a:p>
        </p:txBody>
      </p:sp>
      <p:sp>
        <p:nvSpPr>
          <p:cNvPr id="3" name="Tijdelijke aanduiding voor inhoud 2">
            <a:extLst>
              <a:ext uri="{FF2B5EF4-FFF2-40B4-BE49-F238E27FC236}">
                <a16:creationId xmlns:a16="http://schemas.microsoft.com/office/drawing/2014/main" id="{9B18A217-4948-15EA-948C-FCD86F2BB15D}"/>
              </a:ext>
            </a:extLst>
          </p:cNvPr>
          <p:cNvSpPr>
            <a:spLocks noGrp="1"/>
          </p:cNvSpPr>
          <p:nvPr>
            <p:ph idx="1"/>
          </p:nvPr>
        </p:nvSpPr>
        <p:spPr/>
        <p:txBody>
          <a:bodyPr/>
          <a:lstStyle/>
          <a:p>
            <a:pPr marL="0" indent="0">
              <a:lnSpc>
                <a:spcPts val="1400"/>
              </a:lnSpc>
              <a:spcAft>
                <a:spcPts val="600"/>
              </a:spcAft>
              <a:buNone/>
              <a:tabLst>
                <a:tab pos="540385" algn="l"/>
              </a:tabLst>
            </a:pPr>
            <a:r>
              <a:rPr lang="en-US" sz="1800" b="1" u="sng" dirty="0">
                <a:solidFill>
                  <a:srgbClr val="4F81BD"/>
                </a:solidFill>
                <a:latin typeface="Arial" panose="020B0604020202020204" pitchFamily="34" charset="0"/>
                <a:cs typeface="Times New Roman" panose="02020603050405020304" pitchFamily="18" charset="0"/>
              </a:rPr>
              <a:t>Contributes to </a:t>
            </a:r>
          </a:p>
          <a:p>
            <a:pPr marL="0" indent="0">
              <a:lnSpc>
                <a:spcPts val="1400"/>
              </a:lnSpc>
              <a:spcAft>
                <a:spcPts val="600"/>
              </a:spcAft>
              <a:buNone/>
              <a:tabLst>
                <a:tab pos="540385" algn="l"/>
              </a:tabLst>
            </a:pPr>
            <a:r>
              <a:rPr lang="en-US" sz="1800" dirty="0">
                <a:latin typeface="Arial" panose="020B0604020202020204" pitchFamily="34" charset="0"/>
                <a:ea typeface="SimSun" panose="02010600030101010101" pitchFamily="2" charset="-122"/>
                <a:cs typeface="Times New Roman" panose="02020603050405020304" pitchFamily="18" charset="0"/>
              </a:rPr>
              <a:t>SO1.I </a:t>
            </a:r>
          </a:p>
          <a:p>
            <a:pPr marL="0" indent="0">
              <a:lnSpc>
                <a:spcPts val="1400"/>
              </a:lnSpc>
              <a:spcAft>
                <a:spcPts val="600"/>
              </a:spcAft>
              <a:buNone/>
              <a:tabLst>
                <a:tab pos="540385" algn="l"/>
              </a:tabLst>
            </a:pPr>
            <a:endParaRPr lang="en-US" sz="1800" dirty="0">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spcAft>
                <a:spcPts val="600"/>
              </a:spcAft>
              <a:buNone/>
              <a:tabLst>
                <a:tab pos="540385" algn="l"/>
              </a:tabLst>
            </a:pPr>
            <a:r>
              <a:rPr lang="en-US" sz="1800" b="1" u="sng" dirty="0">
                <a:solidFill>
                  <a:srgbClr val="4F81BD"/>
                </a:solidFill>
                <a:effectLst/>
                <a:latin typeface="Arial" panose="020B0604020202020204" pitchFamily="34" charset="0"/>
                <a:cs typeface="Times New Roman" panose="02020603050405020304" pitchFamily="18" charset="0"/>
              </a:rPr>
              <a:t>What it counts?</a:t>
            </a:r>
            <a:endParaRPr lang="nl-BE" sz="1800" b="1" u="sng" dirty="0">
              <a:solidFill>
                <a:srgbClr val="4F81BD"/>
              </a:solidFill>
              <a:effectLst/>
              <a:latin typeface="Arial" panose="020B0604020202020204" pitchFamily="34" charset="0"/>
              <a:cs typeface="Times New Roman" panose="02020603050405020304" pitchFamily="18" charset="0"/>
            </a:endParaRP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Number of enterprises that cooperate in joint research projects with research </a:t>
            </a:r>
            <a:r>
              <a:rPr lang="en-US" sz="1800" dirty="0" err="1">
                <a:effectLst/>
                <a:latin typeface="Arial" panose="020B0604020202020204" pitchFamily="34" charset="0"/>
                <a:ea typeface="SimSun" panose="02010600030101010101" pitchFamily="2" charset="-122"/>
                <a:cs typeface="Times New Roman" panose="02020603050405020304" pitchFamily="18" charset="0"/>
              </a:rPr>
              <a:t>organisations</a:t>
            </a:r>
            <a:r>
              <a:rPr lang="en-US" sz="1800" dirty="0">
                <a:effectLst/>
                <a:latin typeface="Arial" panose="020B0604020202020204" pitchFamily="34" charset="0"/>
                <a:ea typeface="SimSun" panose="02010600030101010101" pitchFamily="2" charset="-122"/>
                <a:cs typeface="Times New Roman" panose="02020603050405020304" pitchFamily="18" charset="0"/>
              </a:rPr>
              <a:t> within the framework of the project. </a:t>
            </a:r>
          </a:p>
          <a:p>
            <a:pPr marL="0" indent="0">
              <a:lnSpc>
                <a:spcPts val="1400"/>
              </a:lnSpc>
              <a:buNone/>
            </a:pPr>
            <a:endParaRPr lang="en-US" sz="1800" b="1" u="sng" dirty="0">
              <a:solidFill>
                <a:srgbClr val="4F81BD"/>
              </a:solidFill>
              <a:effectLst/>
              <a:latin typeface="Arial" panose="020B0604020202020204" pitchFamily="34" charset="0"/>
              <a:cs typeface="Times New Roman" panose="02020603050405020304" pitchFamily="18" charset="0"/>
            </a:endParaRPr>
          </a:p>
          <a:p>
            <a:pPr marL="0" indent="0">
              <a:lnSpc>
                <a:spcPts val="1400"/>
              </a:lnSpc>
              <a:buNone/>
            </a:pPr>
            <a:r>
              <a:rPr lang="en-US" sz="1800" b="1" u="sng" dirty="0">
                <a:solidFill>
                  <a:srgbClr val="4F81BD"/>
                </a:solidFill>
                <a:effectLst/>
                <a:latin typeface="Arial" panose="020B0604020202020204" pitchFamily="34" charset="0"/>
                <a:cs typeface="Times New Roman" panose="02020603050405020304" pitchFamily="18" charset="0"/>
              </a:rPr>
              <a:t>Definition</a:t>
            </a:r>
            <a:endParaRPr lang="nl-BE" sz="1800" b="1" u="sng" dirty="0">
              <a:solidFill>
                <a:srgbClr val="4F81BD"/>
              </a:solidFill>
              <a:effectLst/>
              <a:latin typeface="Arial" panose="020B0604020202020204" pitchFamily="34" charset="0"/>
              <a:cs typeface="Times New Roman" panose="02020603050405020304" pitchFamily="18" charset="0"/>
            </a:endParaRPr>
          </a:p>
          <a:p>
            <a:pPr marL="0" indent="0">
              <a:lnSpc>
                <a:spcPts val="1400"/>
              </a:lnSpc>
              <a:buNone/>
            </a:pPr>
            <a:r>
              <a:rPr lang="en-US" sz="1800" b="1" dirty="0">
                <a:effectLst/>
                <a:latin typeface="Arial" panose="020B0604020202020204" pitchFamily="34" charset="0"/>
                <a:ea typeface="SimSun" panose="02010600030101010101" pitchFamily="2" charset="-122"/>
                <a:cs typeface="Times New Roman" panose="02020603050405020304" pitchFamily="18" charset="0"/>
              </a:rPr>
              <a:t>Research </a:t>
            </a:r>
            <a:r>
              <a:rPr lang="en-US" sz="1800" b="1" dirty="0" err="1">
                <a:effectLst/>
                <a:latin typeface="Arial" panose="020B0604020202020204" pitchFamily="34" charset="0"/>
                <a:ea typeface="SimSun" panose="02010600030101010101" pitchFamily="2" charset="-122"/>
                <a:cs typeface="Times New Roman" panose="02020603050405020304" pitchFamily="18" charset="0"/>
              </a:rPr>
              <a:t>organisations</a:t>
            </a:r>
            <a:r>
              <a:rPr lang="en-US" sz="1800" dirty="0">
                <a:effectLst/>
                <a:latin typeface="Arial" panose="020B0604020202020204" pitchFamily="34" charset="0"/>
                <a:ea typeface="SimSun" panose="02010600030101010101" pitchFamily="2" charset="-122"/>
                <a:cs typeface="Times New Roman" panose="02020603050405020304" pitchFamily="18" charset="0"/>
              </a:rPr>
              <a:t> are bodies with a primary goal to conduct independently fundamental research, industrial research and experimental development and to disseminate the results of such activities by way of teaching, publication or knowledge transfer. Examples include universities or research institutes, technology transfer agencies, innovation intermediaries, research-oriented or virtual collaborative entities, and they can be public or private. </a:t>
            </a:r>
            <a:endParaRPr lang="en-US" sz="1800" dirty="0">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 </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128158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E932D00-7521-F5A5-BA02-34B6414DD41A}"/>
              </a:ext>
            </a:extLst>
          </p:cNvPr>
          <p:cNvSpPr>
            <a:spLocks noGrp="1"/>
          </p:cNvSpPr>
          <p:nvPr>
            <p:ph type="title"/>
          </p:nvPr>
        </p:nvSpPr>
        <p:spPr/>
        <p:txBody>
          <a:bodyPr/>
          <a:lstStyle/>
          <a:p>
            <a:r>
              <a:rPr lang="en-US" sz="3200" dirty="0">
                <a:latin typeface="Arial" panose="020B0604020202020204" pitchFamily="34" charset="0"/>
                <a:ea typeface="SimSun" panose="02010600030101010101" pitchFamily="2" charset="-122"/>
                <a:cs typeface="Times New Roman" panose="02020603050405020304" pitchFamily="18" charset="0"/>
              </a:rPr>
              <a:t>RCO 77: Number of cultural and tourism sites supported</a:t>
            </a:r>
            <a:endParaRPr lang="nl-BE" sz="3200" dirty="0">
              <a:latin typeface="Arial" panose="020B0604020202020204" pitchFamily="34" charset="0"/>
              <a:ea typeface="SimSun" panose="02010600030101010101" pitchFamily="2" charset="-122"/>
              <a:cs typeface="Times New Roman" panose="02020603050405020304" pitchFamily="18" charset="0"/>
            </a:endParaRPr>
          </a:p>
        </p:txBody>
      </p:sp>
      <p:sp>
        <p:nvSpPr>
          <p:cNvPr id="3" name="Tijdelijke aanduiding voor inhoud 2">
            <a:extLst>
              <a:ext uri="{FF2B5EF4-FFF2-40B4-BE49-F238E27FC236}">
                <a16:creationId xmlns:a16="http://schemas.microsoft.com/office/drawing/2014/main" id="{B26F3BC0-2917-50C8-AA05-3343AD82D927}"/>
              </a:ext>
            </a:extLst>
          </p:cNvPr>
          <p:cNvSpPr>
            <a:spLocks noGrp="1"/>
          </p:cNvSpPr>
          <p:nvPr>
            <p:ph idx="1"/>
          </p:nvPr>
        </p:nvSpPr>
        <p:spPr/>
        <p:txBody>
          <a:bodyPr/>
          <a:lstStyle/>
          <a:p>
            <a:pPr marL="0" indent="0">
              <a:lnSpc>
                <a:spcPts val="1400"/>
              </a:lnSpc>
              <a:spcAft>
                <a:spcPts val="600"/>
              </a:spcAft>
              <a:buNone/>
              <a:tabLst>
                <a:tab pos="540385" algn="l"/>
              </a:tabLst>
            </a:pPr>
            <a:r>
              <a:rPr lang="en-US" sz="1800" b="1" u="sng" dirty="0">
                <a:solidFill>
                  <a:srgbClr val="4F81BD"/>
                </a:solidFill>
                <a:latin typeface="Arial" panose="020B0604020202020204" pitchFamily="34" charset="0"/>
                <a:cs typeface="Times New Roman" panose="02020603050405020304" pitchFamily="18" charset="0"/>
              </a:rPr>
              <a:t>Contributes to </a:t>
            </a:r>
          </a:p>
          <a:p>
            <a:pPr marL="0" indent="0">
              <a:lnSpc>
                <a:spcPts val="1400"/>
              </a:lnSpc>
              <a:spcAft>
                <a:spcPts val="600"/>
              </a:spcAft>
              <a:buNone/>
              <a:tabLst>
                <a:tab pos="540385" algn="l"/>
              </a:tabLst>
            </a:pPr>
            <a:r>
              <a:rPr lang="en-US" sz="1800" dirty="0">
                <a:latin typeface="Arial" panose="020B0604020202020204" pitchFamily="34" charset="0"/>
                <a:ea typeface="SimSun" panose="02010600030101010101" pitchFamily="2" charset="-122"/>
                <a:cs typeface="Times New Roman" panose="02020603050405020304" pitchFamily="18" charset="0"/>
              </a:rPr>
              <a:t>SO 4.VI</a:t>
            </a:r>
          </a:p>
          <a:p>
            <a:pPr marL="0" indent="0">
              <a:lnSpc>
                <a:spcPts val="1400"/>
              </a:lnSpc>
              <a:spcAft>
                <a:spcPts val="600"/>
              </a:spcAft>
              <a:buNone/>
              <a:tabLst>
                <a:tab pos="540385" algn="l"/>
              </a:tabLst>
            </a:pPr>
            <a:endParaRPr lang="en-US" sz="1800" b="1" u="sng" dirty="0">
              <a:solidFill>
                <a:srgbClr val="4F81BD"/>
              </a:solidFill>
              <a:effectLst/>
              <a:latin typeface="Arial" panose="020B0604020202020204" pitchFamily="34" charset="0"/>
              <a:cs typeface="Times New Roman" panose="02020603050405020304" pitchFamily="18" charset="0"/>
            </a:endParaRPr>
          </a:p>
          <a:p>
            <a:pPr marL="0" indent="0">
              <a:lnSpc>
                <a:spcPts val="1400"/>
              </a:lnSpc>
              <a:spcAft>
                <a:spcPts val="600"/>
              </a:spcAft>
              <a:buNone/>
              <a:tabLst>
                <a:tab pos="540385" algn="l"/>
              </a:tabLst>
            </a:pPr>
            <a:r>
              <a:rPr lang="en-US" sz="1800" b="1" u="sng" dirty="0">
                <a:solidFill>
                  <a:srgbClr val="4F81BD"/>
                </a:solidFill>
                <a:effectLst/>
                <a:latin typeface="Arial" panose="020B0604020202020204" pitchFamily="34" charset="0"/>
                <a:cs typeface="Times New Roman" panose="02020603050405020304" pitchFamily="18" charset="0"/>
              </a:rPr>
              <a:t>What it counts?</a:t>
            </a:r>
            <a:endParaRPr lang="nl-BE" sz="1800" b="1" u="sng" dirty="0">
              <a:solidFill>
                <a:srgbClr val="4F81BD"/>
              </a:solidFill>
              <a:effectLst/>
              <a:latin typeface="Arial" panose="020B0604020202020204" pitchFamily="34" charset="0"/>
              <a:cs typeface="Times New Roman" panose="02020603050405020304" pitchFamily="18" charset="0"/>
            </a:endParaRP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Number of cultural and tourism sites supported by the grant.</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buNone/>
            </a:pP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spcAft>
                <a:spcPts val="600"/>
              </a:spcAft>
              <a:buNone/>
              <a:tabLst>
                <a:tab pos="540385" algn="l"/>
              </a:tabLst>
            </a:pPr>
            <a:r>
              <a:rPr lang="en-US" sz="1800" b="1" u="sng" dirty="0">
                <a:solidFill>
                  <a:srgbClr val="4F81BD"/>
                </a:solidFill>
                <a:effectLst/>
                <a:latin typeface="Arial" panose="020B0604020202020204" pitchFamily="34" charset="0"/>
                <a:cs typeface="Times New Roman" panose="02020603050405020304" pitchFamily="18" charset="0"/>
              </a:rPr>
              <a:t>Definition:</a:t>
            </a:r>
            <a:endParaRPr lang="nl-BE" sz="1800" b="1" u="sng" dirty="0">
              <a:solidFill>
                <a:srgbClr val="4F81BD"/>
              </a:solidFill>
              <a:effectLst/>
              <a:latin typeface="Arial" panose="020B0604020202020204" pitchFamily="34" charset="0"/>
              <a:cs typeface="Times New Roman" panose="02020603050405020304" pitchFamily="18" charset="0"/>
            </a:endParaRPr>
          </a:p>
          <a:p>
            <a:pPr marL="0" indent="0">
              <a:lnSpc>
                <a:spcPts val="1400"/>
              </a:lnSpc>
              <a:spcAft>
                <a:spcPts val="600"/>
              </a:spcAft>
              <a:buNone/>
              <a:tabLst>
                <a:tab pos="540385" algn="l"/>
              </a:tabLst>
            </a:pPr>
            <a:r>
              <a:rPr lang="en-US" sz="1800" dirty="0">
                <a:latin typeface="Arial" panose="020B0604020202020204" pitchFamily="34" charset="0"/>
                <a:ea typeface="SimSun" panose="02010600030101010101" pitchFamily="2" charset="-122"/>
                <a:cs typeface="Times New Roman" panose="02020603050405020304" pitchFamily="18" charset="0"/>
              </a:rPr>
              <a:t>Cultural and tourism sites consist of specific cultural and tourism locations being supported in projects by means of providing ERDF-money. The amount of actual locations / sites which are supported within a project have to be counted, where the entire set of activities carried out at a certain location / site and receiving support in a project is to be counted as ‘one’.</a:t>
            </a:r>
          </a:p>
        </p:txBody>
      </p:sp>
    </p:spTree>
    <p:extLst>
      <p:ext uri="{BB962C8B-B14F-4D97-AF65-F5344CB8AC3E}">
        <p14:creationId xmlns:p14="http://schemas.microsoft.com/office/powerpoint/2010/main" val="21439724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F5C043F-2430-B325-EAD6-56F372D8F90B}"/>
              </a:ext>
            </a:extLst>
          </p:cNvPr>
          <p:cNvSpPr>
            <a:spLocks noGrp="1"/>
          </p:cNvSpPr>
          <p:nvPr>
            <p:ph type="title"/>
          </p:nvPr>
        </p:nvSpPr>
        <p:spPr/>
        <p:txBody>
          <a:bodyPr/>
          <a:lstStyle/>
          <a:p>
            <a:r>
              <a:rPr lang="en-US" sz="3200" dirty="0">
                <a:latin typeface="Arial" panose="020B0604020202020204" pitchFamily="34" charset="0"/>
                <a:ea typeface="SimSun" panose="02010600030101010101" pitchFamily="2" charset="-122"/>
                <a:cs typeface="Times New Roman" panose="02020603050405020304" pitchFamily="18" charset="0"/>
              </a:rPr>
              <a:t>RCO 83 Strategies and action plans jointly developed</a:t>
            </a:r>
            <a:endParaRPr lang="nl-BE" sz="3200" dirty="0">
              <a:latin typeface="Arial" panose="020B0604020202020204" pitchFamily="34" charset="0"/>
              <a:ea typeface="SimSun" panose="02010600030101010101" pitchFamily="2" charset="-122"/>
              <a:cs typeface="Times New Roman" panose="02020603050405020304" pitchFamily="18" charset="0"/>
            </a:endParaRPr>
          </a:p>
        </p:txBody>
      </p:sp>
      <p:sp>
        <p:nvSpPr>
          <p:cNvPr id="3" name="Tijdelijke aanduiding voor inhoud 2">
            <a:extLst>
              <a:ext uri="{FF2B5EF4-FFF2-40B4-BE49-F238E27FC236}">
                <a16:creationId xmlns:a16="http://schemas.microsoft.com/office/drawing/2014/main" id="{8DA5FC1E-5A2B-0545-4746-401EFA5F2B83}"/>
              </a:ext>
            </a:extLst>
          </p:cNvPr>
          <p:cNvSpPr>
            <a:spLocks noGrp="1"/>
          </p:cNvSpPr>
          <p:nvPr>
            <p:ph idx="1"/>
          </p:nvPr>
        </p:nvSpPr>
        <p:spPr>
          <a:xfrm>
            <a:off x="1543050" y="1518407"/>
            <a:ext cx="9810750" cy="4482343"/>
          </a:xfrm>
        </p:spPr>
        <p:txBody>
          <a:bodyPr/>
          <a:lstStyle/>
          <a:p>
            <a:pPr marL="0" indent="0">
              <a:lnSpc>
                <a:spcPts val="1400"/>
              </a:lnSpc>
              <a:spcAft>
                <a:spcPts val="600"/>
              </a:spcAft>
              <a:buNone/>
              <a:tabLst>
                <a:tab pos="540385" algn="l"/>
              </a:tabLst>
            </a:pPr>
            <a:r>
              <a:rPr lang="en-US" sz="1800" b="1" u="sng" dirty="0">
                <a:solidFill>
                  <a:srgbClr val="4F81BD"/>
                </a:solidFill>
                <a:latin typeface="Arial" panose="020B0604020202020204" pitchFamily="34" charset="0"/>
                <a:cs typeface="Times New Roman" panose="02020603050405020304" pitchFamily="18" charset="0"/>
              </a:rPr>
              <a:t>Contributes to </a:t>
            </a:r>
          </a:p>
          <a:p>
            <a:pPr marL="0" indent="0">
              <a:buNone/>
            </a:pPr>
            <a:r>
              <a:rPr lang="nl-BE" sz="1800" dirty="0">
                <a:latin typeface="Arial" panose="020B0604020202020204" pitchFamily="34" charset="0"/>
                <a:ea typeface="SimSun" panose="02010600030101010101" pitchFamily="2" charset="-122"/>
                <a:cs typeface="Times New Roman" panose="02020603050405020304" pitchFamily="18" charset="0"/>
              </a:rPr>
              <a:t>SO 2.IV – SO 4.I – SO 4.II  </a:t>
            </a:r>
          </a:p>
          <a:p>
            <a:pPr marL="0" indent="0">
              <a:lnSpc>
                <a:spcPts val="1400"/>
              </a:lnSpc>
              <a:spcAft>
                <a:spcPts val="600"/>
              </a:spcAft>
              <a:buNone/>
              <a:tabLst>
                <a:tab pos="540385" algn="l"/>
              </a:tabLst>
            </a:pPr>
            <a:r>
              <a:rPr lang="en-US" sz="1800" b="1" u="sng" dirty="0">
                <a:solidFill>
                  <a:srgbClr val="4F81BD"/>
                </a:solidFill>
                <a:effectLst/>
                <a:latin typeface="Arial" panose="020B0604020202020204" pitchFamily="34" charset="0"/>
                <a:cs typeface="Times New Roman" panose="02020603050405020304" pitchFamily="18" charset="0"/>
              </a:rPr>
              <a:t>Definition:</a:t>
            </a:r>
            <a:endParaRPr lang="nl-BE" sz="1800" b="1" u="sng" dirty="0">
              <a:solidFill>
                <a:srgbClr val="4F81BD"/>
              </a:solidFill>
              <a:effectLst/>
              <a:latin typeface="Arial" panose="020B0604020202020204" pitchFamily="34" charset="0"/>
              <a:cs typeface="Times New Roman" panose="02020603050405020304" pitchFamily="18" charset="0"/>
            </a:endParaRPr>
          </a:p>
          <a:p>
            <a:pPr marL="0" indent="0">
              <a:lnSpc>
                <a:spcPts val="1400"/>
              </a:lnSpc>
              <a:buNone/>
            </a:pPr>
            <a:r>
              <a:rPr lang="en-US" sz="1800" b="1" dirty="0">
                <a:effectLst/>
                <a:latin typeface="Arial" panose="020B0604020202020204" pitchFamily="34" charset="0"/>
                <a:ea typeface="SimSun" panose="02010600030101010101" pitchFamily="2" charset="-122"/>
                <a:cs typeface="Times New Roman" panose="02020603050405020304" pitchFamily="18" charset="0"/>
              </a:rPr>
              <a:t>A jointly developed strategy</a:t>
            </a:r>
            <a:r>
              <a:rPr lang="en-US" sz="1800" dirty="0">
                <a:effectLst/>
                <a:latin typeface="Arial" panose="020B0604020202020204" pitchFamily="34" charset="0"/>
                <a:ea typeface="SimSun" panose="02010600030101010101" pitchFamily="2" charset="-122"/>
                <a:cs typeface="Times New Roman" panose="02020603050405020304" pitchFamily="18" charset="0"/>
              </a:rPr>
              <a:t> aims at establishing a targeted way to achieve a goal oriented process in a specific domain. </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buNone/>
            </a:pPr>
            <a:endParaRPr lang="en-US" sz="1800" b="1"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buNone/>
            </a:pPr>
            <a:r>
              <a:rPr lang="en-US" sz="1800" b="1" dirty="0">
                <a:effectLst/>
                <a:latin typeface="Arial" panose="020B0604020202020204" pitchFamily="34" charset="0"/>
                <a:ea typeface="SimSun" panose="02010600030101010101" pitchFamily="2" charset="-122"/>
                <a:cs typeface="Times New Roman" panose="02020603050405020304" pitchFamily="18" charset="0"/>
              </a:rPr>
              <a:t>An action plan</a:t>
            </a:r>
            <a:r>
              <a:rPr lang="en-US" sz="1800" dirty="0">
                <a:effectLst/>
                <a:latin typeface="Arial" panose="020B0604020202020204" pitchFamily="34" charset="0"/>
                <a:ea typeface="SimSun" panose="02010600030101010101" pitchFamily="2" charset="-122"/>
                <a:cs typeface="Times New Roman" panose="02020603050405020304" pitchFamily="18" charset="0"/>
              </a:rPr>
              <a:t> translates an existing jointly developed strategy into actions.</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buNone/>
            </a:pPr>
            <a:endParaRPr lang="en-US" sz="1800" b="1"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buNone/>
            </a:pPr>
            <a:r>
              <a:rPr lang="en-US" sz="1800" b="1" dirty="0">
                <a:effectLst/>
                <a:latin typeface="Arial" panose="020B0604020202020204" pitchFamily="34" charset="0"/>
                <a:ea typeface="SimSun" panose="02010600030101010101" pitchFamily="2" charset="-122"/>
                <a:cs typeface="Times New Roman" panose="02020603050405020304" pitchFamily="18" charset="0"/>
              </a:rPr>
              <a:t>Jointly developed</a:t>
            </a:r>
            <a:r>
              <a:rPr lang="en-US" sz="1800" dirty="0">
                <a:effectLst/>
                <a:latin typeface="Arial" panose="020B0604020202020204" pitchFamily="34" charset="0"/>
                <a:ea typeface="SimSun" panose="02010600030101010101" pitchFamily="2" charset="-122"/>
                <a:cs typeface="Times New Roman" panose="02020603050405020304" pitchFamily="18" charset="0"/>
              </a:rPr>
              <a:t> strategy or action plan implies the involvement of </a:t>
            </a:r>
            <a:r>
              <a:rPr lang="en-US" sz="1800" dirty="0" err="1">
                <a:effectLst/>
                <a:latin typeface="Arial" panose="020B0604020202020204" pitchFamily="34" charset="0"/>
                <a:ea typeface="SimSun" panose="02010600030101010101" pitchFamily="2" charset="-122"/>
                <a:cs typeface="Times New Roman" panose="02020603050405020304" pitchFamily="18" charset="0"/>
              </a:rPr>
              <a:t>organisations</a:t>
            </a:r>
            <a:r>
              <a:rPr lang="en-US" sz="1800" dirty="0">
                <a:effectLst/>
                <a:latin typeface="Arial" panose="020B0604020202020204" pitchFamily="34" charset="0"/>
                <a:ea typeface="SimSun" panose="02010600030101010101" pitchFamily="2" charset="-122"/>
                <a:cs typeface="Times New Roman" panose="02020603050405020304" pitchFamily="18" charset="0"/>
              </a:rPr>
              <a:t> from at</a:t>
            </a: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least two participating countries</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buNone/>
            </a:pPr>
            <a:r>
              <a:rPr lang="en-US" sz="1800" b="1" u="sng" dirty="0">
                <a:solidFill>
                  <a:srgbClr val="4F81BD"/>
                </a:solidFill>
                <a:effectLst/>
                <a:latin typeface="Arial" panose="020B0604020202020204" pitchFamily="34" charset="0"/>
                <a:cs typeface="Times New Roman" panose="02020603050405020304" pitchFamily="18" charset="0"/>
              </a:rPr>
              <a:t>Attention points:</a:t>
            </a:r>
            <a:endParaRPr lang="nl-BE" sz="1800" b="1" u="sng" dirty="0">
              <a:solidFill>
                <a:srgbClr val="4F81BD"/>
              </a:solidFill>
              <a:effectLst/>
              <a:latin typeface="Arial" panose="020B0604020202020204" pitchFamily="34" charset="0"/>
              <a:cs typeface="Times New Roman" panose="02020603050405020304" pitchFamily="18" charset="0"/>
            </a:endParaRP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If a strategy or action plan covers several specific objectives, it should be counted only for the dominant specific objective.</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Revision or update of existing strategies/action plans cannot be counted under this indicator.</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buNone/>
            </a:pPr>
            <a:endParaRPr lang="nl-BE" dirty="0"/>
          </a:p>
        </p:txBody>
      </p:sp>
    </p:spTree>
    <p:extLst>
      <p:ext uri="{BB962C8B-B14F-4D97-AF65-F5344CB8AC3E}">
        <p14:creationId xmlns:p14="http://schemas.microsoft.com/office/powerpoint/2010/main" val="37264250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BB878AA-A752-2BAE-13A2-51CF5CAFB19C}"/>
              </a:ext>
            </a:extLst>
          </p:cNvPr>
          <p:cNvSpPr>
            <a:spLocks noGrp="1"/>
          </p:cNvSpPr>
          <p:nvPr>
            <p:ph type="title"/>
          </p:nvPr>
        </p:nvSpPr>
        <p:spPr/>
        <p:txBody>
          <a:bodyPr/>
          <a:lstStyle/>
          <a:p>
            <a:r>
              <a:rPr lang="nl-BE" sz="3200" dirty="0"/>
              <a:t>RCO84 </a:t>
            </a:r>
            <a:r>
              <a:rPr lang="en-US" sz="3200" dirty="0">
                <a:effectLst/>
                <a:latin typeface="Arial" panose="020B0604020202020204" pitchFamily="34" charset="0"/>
                <a:ea typeface="SimSun" panose="02010600030101010101" pitchFamily="2" charset="-122"/>
                <a:cs typeface="Times New Roman" panose="02020603050405020304" pitchFamily="18" charset="0"/>
              </a:rPr>
              <a:t>Pilot actions developed jointly and implemented in projects</a:t>
            </a:r>
            <a:r>
              <a:rPr lang="nl-BE" sz="3200" dirty="0">
                <a:effectLst/>
              </a:rPr>
              <a:t> </a:t>
            </a:r>
            <a:r>
              <a:rPr lang="en-US" sz="3200" dirty="0">
                <a:effectLst/>
                <a:latin typeface="Arial" panose="020B0604020202020204" pitchFamily="34" charset="0"/>
                <a:ea typeface="SimSun" panose="02010600030101010101" pitchFamily="2" charset="-122"/>
                <a:cs typeface="Times New Roman" panose="02020603050405020304" pitchFamily="18" charset="0"/>
              </a:rPr>
              <a:t> </a:t>
            </a:r>
            <a:endParaRPr lang="nl-BE" sz="3200" dirty="0"/>
          </a:p>
        </p:txBody>
      </p:sp>
      <p:sp>
        <p:nvSpPr>
          <p:cNvPr id="3" name="Tijdelijke aanduiding voor inhoud 2">
            <a:extLst>
              <a:ext uri="{FF2B5EF4-FFF2-40B4-BE49-F238E27FC236}">
                <a16:creationId xmlns:a16="http://schemas.microsoft.com/office/drawing/2014/main" id="{710C817B-CFEA-9401-01E0-CF54209F92C8}"/>
              </a:ext>
            </a:extLst>
          </p:cNvPr>
          <p:cNvSpPr>
            <a:spLocks noGrp="1"/>
          </p:cNvSpPr>
          <p:nvPr>
            <p:ph idx="1"/>
          </p:nvPr>
        </p:nvSpPr>
        <p:spPr/>
        <p:txBody>
          <a:bodyPr/>
          <a:lstStyle/>
          <a:p>
            <a:pPr marL="0" indent="0">
              <a:lnSpc>
                <a:spcPts val="1400"/>
              </a:lnSpc>
              <a:spcAft>
                <a:spcPts val="600"/>
              </a:spcAft>
              <a:buNone/>
              <a:tabLst>
                <a:tab pos="540385" algn="l"/>
              </a:tabLst>
            </a:pPr>
            <a:r>
              <a:rPr lang="en-US" sz="1800" b="1" u="sng" dirty="0">
                <a:solidFill>
                  <a:srgbClr val="4F81BD"/>
                </a:solidFill>
                <a:latin typeface="Arial" panose="020B0604020202020204" pitchFamily="34" charset="0"/>
                <a:cs typeface="Times New Roman" panose="02020603050405020304" pitchFamily="18" charset="0"/>
              </a:rPr>
              <a:t>Contributes to </a:t>
            </a:r>
          </a:p>
          <a:p>
            <a:pPr marL="0" indent="0">
              <a:lnSpc>
                <a:spcPts val="1400"/>
              </a:lnSpc>
              <a:spcAft>
                <a:spcPts val="600"/>
              </a:spcAft>
              <a:buNone/>
              <a:tabLst>
                <a:tab pos="540385" algn="l"/>
              </a:tabLst>
            </a:pPr>
            <a:r>
              <a:rPr lang="en-US" sz="1800" dirty="0">
                <a:latin typeface="Arial" panose="020B0604020202020204" pitchFamily="34" charset="0"/>
                <a:ea typeface="SimSun" panose="02010600030101010101" pitchFamily="2" charset="-122"/>
                <a:cs typeface="Times New Roman" panose="02020603050405020304" pitchFamily="18" charset="0"/>
              </a:rPr>
              <a:t>SO2.II – SO2.IV – SO 2.VI – SO4.I – SO4.II – SO4.V</a:t>
            </a:r>
          </a:p>
          <a:p>
            <a:pPr marL="0" indent="0">
              <a:lnSpc>
                <a:spcPts val="1400"/>
              </a:lnSpc>
              <a:spcAft>
                <a:spcPts val="600"/>
              </a:spcAft>
              <a:buNone/>
              <a:tabLst>
                <a:tab pos="540385" algn="l"/>
              </a:tabLst>
            </a:pPr>
            <a:r>
              <a:rPr lang="en-US" sz="1800" b="1" u="sng" dirty="0">
                <a:solidFill>
                  <a:srgbClr val="4F81BD"/>
                </a:solidFill>
                <a:effectLst/>
                <a:latin typeface="Arial" panose="020B0604020202020204" pitchFamily="34" charset="0"/>
                <a:cs typeface="Times New Roman" panose="02020603050405020304" pitchFamily="18" charset="0"/>
              </a:rPr>
              <a:t>What it counts?</a:t>
            </a:r>
            <a:endParaRPr lang="nl-BE" sz="1800" b="1" u="sng" dirty="0">
              <a:solidFill>
                <a:srgbClr val="4F81BD"/>
              </a:solidFill>
              <a:effectLst/>
              <a:latin typeface="Arial" panose="020B0604020202020204" pitchFamily="34" charset="0"/>
              <a:cs typeface="Times New Roman" panose="02020603050405020304" pitchFamily="18" charset="0"/>
            </a:endParaRP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The pilot actions developed jointly and implemented by supported projects.</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 </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spcAft>
                <a:spcPts val="600"/>
              </a:spcAft>
              <a:buNone/>
              <a:tabLst>
                <a:tab pos="540385" algn="l"/>
              </a:tabLst>
            </a:pPr>
            <a:r>
              <a:rPr lang="en-US" sz="1800" b="1" u="sng" dirty="0">
                <a:solidFill>
                  <a:srgbClr val="4F81BD"/>
                </a:solidFill>
                <a:effectLst/>
                <a:latin typeface="Arial" panose="020B0604020202020204" pitchFamily="34" charset="0"/>
                <a:cs typeface="Times New Roman" panose="02020603050405020304" pitchFamily="18" charset="0"/>
              </a:rPr>
              <a:t>Definition:</a:t>
            </a:r>
            <a:endParaRPr lang="nl-BE" sz="1800" b="1" u="sng" dirty="0">
              <a:solidFill>
                <a:srgbClr val="4F81BD"/>
              </a:solidFill>
              <a:effectLst/>
              <a:latin typeface="Arial" panose="020B0604020202020204" pitchFamily="34" charset="0"/>
              <a:cs typeface="Times New Roman" panose="02020603050405020304" pitchFamily="18" charset="0"/>
            </a:endParaRP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The scope of a </a:t>
            </a:r>
            <a:r>
              <a:rPr lang="en-US" sz="1800" b="1" dirty="0">
                <a:effectLst/>
                <a:latin typeface="Arial" panose="020B0604020202020204" pitchFamily="34" charset="0"/>
                <a:ea typeface="SimSun" panose="02010600030101010101" pitchFamily="2" charset="-122"/>
                <a:cs typeface="Times New Roman" panose="02020603050405020304" pitchFamily="18" charset="0"/>
              </a:rPr>
              <a:t>jointly developed pilot action</a:t>
            </a:r>
            <a:r>
              <a:rPr lang="en-US" sz="1800" dirty="0">
                <a:effectLst/>
                <a:latin typeface="Arial" panose="020B0604020202020204" pitchFamily="34" charset="0"/>
                <a:ea typeface="SimSun" panose="02010600030101010101" pitchFamily="2" charset="-122"/>
                <a:cs typeface="Times New Roman" panose="02020603050405020304" pitchFamily="18" charset="0"/>
              </a:rPr>
              <a:t> could be to test procedures, new instruments, tools, experimentation or the transfer of practices. Jointly developed pilot action implies the involvement of </a:t>
            </a:r>
            <a:r>
              <a:rPr lang="en-US" sz="1800" dirty="0" err="1">
                <a:effectLst/>
                <a:latin typeface="Arial" panose="020B0604020202020204" pitchFamily="34" charset="0"/>
                <a:ea typeface="SimSun" panose="02010600030101010101" pitchFamily="2" charset="-122"/>
                <a:cs typeface="Times New Roman" panose="02020603050405020304" pitchFamily="18" charset="0"/>
              </a:rPr>
              <a:t>organisations</a:t>
            </a:r>
            <a:r>
              <a:rPr lang="en-US" sz="1800" dirty="0">
                <a:effectLst/>
                <a:latin typeface="Arial" panose="020B0604020202020204" pitchFamily="34" charset="0"/>
                <a:ea typeface="SimSun" panose="02010600030101010101" pitchFamily="2" charset="-122"/>
                <a:cs typeface="Times New Roman" panose="02020603050405020304" pitchFamily="18" charset="0"/>
              </a:rPr>
              <a:t> from at least two participating countries.</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 </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spcAft>
                <a:spcPts val="600"/>
              </a:spcAft>
              <a:buNone/>
              <a:tabLst>
                <a:tab pos="540385" algn="l"/>
              </a:tabLst>
            </a:pPr>
            <a:r>
              <a:rPr lang="en-US" sz="1800" b="1" u="sng" dirty="0">
                <a:solidFill>
                  <a:srgbClr val="4F81BD"/>
                </a:solidFill>
                <a:effectLst/>
                <a:latin typeface="Arial" panose="020B0604020202020204" pitchFamily="34" charset="0"/>
                <a:cs typeface="Times New Roman" panose="02020603050405020304" pitchFamily="18" charset="0"/>
              </a:rPr>
              <a:t>Attention points:</a:t>
            </a:r>
            <a:endParaRPr lang="nl-BE" sz="1800" b="1" u="sng" dirty="0">
              <a:solidFill>
                <a:srgbClr val="4F81BD"/>
              </a:solidFill>
              <a:effectLst/>
              <a:latin typeface="Arial" panose="020B0604020202020204" pitchFamily="34" charset="0"/>
              <a:cs typeface="Times New Roman" panose="02020603050405020304" pitchFamily="18" charset="0"/>
            </a:endParaRP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In order to be counted by this indicator, - the pilot action needs not only to be developed, but also implemented within the project and - the implementation of the pilot action should be </a:t>
            </a:r>
            <a:r>
              <a:rPr lang="en-US" sz="1800" dirty="0" err="1">
                <a:effectLst/>
                <a:latin typeface="Arial" panose="020B0604020202020204" pitchFamily="34" charset="0"/>
                <a:ea typeface="SimSun" panose="02010600030101010101" pitchFamily="2" charset="-122"/>
                <a:cs typeface="Times New Roman" panose="02020603050405020304" pitchFamily="18" charset="0"/>
              </a:rPr>
              <a:t>finalised</a:t>
            </a:r>
            <a:r>
              <a:rPr lang="en-US" sz="1800" dirty="0">
                <a:effectLst/>
                <a:latin typeface="Arial" panose="020B0604020202020204" pitchFamily="34" charset="0"/>
                <a:ea typeface="SimSun" panose="02010600030101010101" pitchFamily="2" charset="-122"/>
                <a:cs typeface="Times New Roman" panose="02020603050405020304" pitchFamily="18" charset="0"/>
              </a:rPr>
              <a:t> by the end of the project. </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endParaRPr lang="nl-BE" dirty="0"/>
          </a:p>
        </p:txBody>
      </p:sp>
    </p:spTree>
    <p:extLst>
      <p:ext uri="{BB962C8B-B14F-4D97-AF65-F5344CB8AC3E}">
        <p14:creationId xmlns:p14="http://schemas.microsoft.com/office/powerpoint/2010/main" val="24261898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68"/>
          <p:cNvSpPr txBox="1"/>
          <p:nvPr/>
        </p:nvSpPr>
        <p:spPr>
          <a:xfrm>
            <a:off x="7072699" y="2014525"/>
            <a:ext cx="3356829" cy="204480"/>
          </a:xfrm>
          <a:prstGeom prst="rect">
            <a:avLst/>
          </a:prstGeom>
          <a:noFill/>
        </p:spPr>
        <p:txBody>
          <a:bodyPr wrap="square" lIns="0" tIns="0" rIns="0" bIns="0" rtlCol="0">
            <a:spAutoFit/>
          </a:bodyPr>
          <a:lstStyle/>
          <a:p>
            <a:pPr algn="just">
              <a:lnSpc>
                <a:spcPts val="1300"/>
              </a:lnSpc>
              <a:spcAft>
                <a:spcPts val="1200"/>
              </a:spcAft>
            </a:pPr>
            <a:r>
              <a:rPr lang="de-DE" sz="2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Fact 2</a:t>
            </a:r>
            <a:r>
              <a:rPr lang="lt-LT" sz="2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endParaRPr lang="en-US" sz="24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Titel 1"/>
          <p:cNvSpPr>
            <a:spLocks noGrp="1"/>
          </p:cNvSpPr>
          <p:nvPr>
            <p:ph type="title"/>
          </p:nvPr>
        </p:nvSpPr>
        <p:spPr>
          <a:xfrm>
            <a:off x="1543050" y="365125"/>
            <a:ext cx="9810750" cy="1325563"/>
          </a:xfrm>
        </p:spPr>
        <p:txBody>
          <a:bodyPr/>
          <a:lstStyle/>
          <a:p>
            <a:br>
              <a:rPr lang="en-GB" sz="3600" dirty="0"/>
            </a:br>
            <a:r>
              <a:rPr lang="en-GB" sz="3600" dirty="0"/>
              <a:t>Goal of today’s training</a:t>
            </a:r>
          </a:p>
        </p:txBody>
      </p:sp>
      <p:sp>
        <p:nvSpPr>
          <p:cNvPr id="5" name="TextBox 3"/>
          <p:cNvSpPr txBox="1"/>
          <p:nvPr/>
        </p:nvSpPr>
        <p:spPr>
          <a:xfrm>
            <a:off x="1543050" y="2542842"/>
            <a:ext cx="9596006" cy="1956433"/>
          </a:xfrm>
          <a:prstGeom prst="rect">
            <a:avLst/>
          </a:prstGeom>
          <a:noFill/>
        </p:spPr>
        <p:txBody>
          <a:bodyPr wrap="square" lIns="0" tIns="0" rIns="0" bIns="0" rtlCol="0">
            <a:spAutoFit/>
          </a:bodyPr>
          <a:lstStyle/>
          <a:p>
            <a:pPr>
              <a:lnSpc>
                <a:spcPct val="90000"/>
              </a:lnSpc>
              <a:spcBef>
                <a:spcPts val="1000"/>
              </a:spcBef>
            </a:pPr>
            <a:endParaRPr lang="en-US" sz="2000" dirty="0">
              <a:latin typeface="Open Sans" panose="020B0606030504020204" pitchFamily="34" charset="0"/>
              <a:ea typeface="Open Sans" panose="020B0606030504020204" pitchFamily="34" charset="0"/>
              <a:cs typeface="Open Sans" panose="020B0606030504020204" pitchFamily="34" charset="0"/>
            </a:endParaRPr>
          </a:p>
          <a:p>
            <a:pPr>
              <a:lnSpc>
                <a:spcPct val="90000"/>
              </a:lnSpc>
              <a:spcBef>
                <a:spcPts val="1000"/>
              </a:spcBef>
            </a:pPr>
            <a:r>
              <a:rPr lang="en-US" sz="2800" i="1" dirty="0">
                <a:latin typeface="Open Sans" panose="020B0606030504020204" pitchFamily="34" charset="0"/>
                <a:ea typeface="Open Sans" panose="020B0606030504020204" pitchFamily="34" charset="0"/>
                <a:cs typeface="Open Sans" panose="020B0606030504020204" pitchFamily="34" charset="0"/>
              </a:rPr>
              <a:t>To develop knowledge and understanding of </a:t>
            </a:r>
            <a:r>
              <a:rPr lang="en-US" sz="2800" b="1" i="1" dirty="0">
                <a:latin typeface="Open Sans" panose="020B0606030504020204" pitchFamily="34" charset="0"/>
                <a:ea typeface="Open Sans" panose="020B0606030504020204" pitchFamily="34" charset="0"/>
                <a:cs typeface="Open Sans" panose="020B0606030504020204" pitchFamily="34" charset="0"/>
              </a:rPr>
              <a:t>Interreg Meuse-Rhine (NL-BE-DE)’s indicator framework</a:t>
            </a:r>
            <a:r>
              <a:rPr lang="en-US" sz="2800" i="1" dirty="0">
                <a:latin typeface="Open Sans" panose="020B0606030504020204" pitchFamily="34" charset="0"/>
                <a:ea typeface="Open Sans" panose="020B0606030504020204" pitchFamily="34" charset="0"/>
                <a:cs typeface="Open Sans" panose="020B0606030504020204" pitchFamily="34" charset="0"/>
              </a:rPr>
              <a:t>, in order to be able to introduce high quality projects that fit the program goals</a:t>
            </a:r>
            <a:endParaRPr lang="en-US" sz="2800" dirty="0">
              <a:latin typeface="Open Sans" panose="020B0606030504020204" pitchFamily="34" charset="0"/>
              <a:ea typeface="Open Sans" panose="020B0606030504020204" pitchFamily="34" charset="0"/>
              <a:cs typeface="Open Sans" panose="020B0606030504020204" pitchFamily="34" charset="0"/>
            </a:endParaRPr>
          </a:p>
        </p:txBody>
      </p:sp>
      <p:pic>
        <p:nvPicPr>
          <p:cNvPr id="6" name="Tijdelijke aanduiding voor inhoud 3">
            <a:extLst>
              <a:ext uri="{FF2B5EF4-FFF2-40B4-BE49-F238E27FC236}">
                <a16:creationId xmlns:a16="http://schemas.microsoft.com/office/drawing/2014/main" id="{F44FDAAC-04C5-4AB7-918F-F59F56255D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94619" y="128795"/>
            <a:ext cx="2992582" cy="2296447"/>
          </a:xfrm>
          <a:prstGeom prst="rect">
            <a:avLst/>
          </a:prstGeom>
        </p:spPr>
      </p:pic>
    </p:spTree>
    <p:extLst>
      <p:ext uri="{BB962C8B-B14F-4D97-AF65-F5344CB8AC3E}">
        <p14:creationId xmlns:p14="http://schemas.microsoft.com/office/powerpoint/2010/main" val="37464427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C9BE3CB-37C5-0F0C-A69E-B2A5F3D98636}"/>
              </a:ext>
            </a:extLst>
          </p:cNvPr>
          <p:cNvSpPr>
            <a:spLocks noGrp="1"/>
          </p:cNvSpPr>
          <p:nvPr>
            <p:ph type="title"/>
          </p:nvPr>
        </p:nvSpPr>
        <p:spPr/>
        <p:txBody>
          <a:bodyPr/>
          <a:lstStyle/>
          <a:p>
            <a:r>
              <a:rPr lang="nl-BE" sz="3200" dirty="0"/>
              <a:t>RCO 85 </a:t>
            </a:r>
            <a:r>
              <a:rPr lang="en-US" sz="3200" dirty="0">
                <a:effectLst/>
                <a:latin typeface="Arial" panose="020B0604020202020204" pitchFamily="34" charset="0"/>
                <a:ea typeface="SimSun" panose="02010600030101010101" pitchFamily="2" charset="-122"/>
                <a:cs typeface="Times New Roman" panose="02020603050405020304" pitchFamily="18" charset="0"/>
              </a:rPr>
              <a:t>Participations in joint training schemes</a:t>
            </a:r>
            <a:endParaRPr lang="nl-BE" sz="3200" dirty="0"/>
          </a:p>
        </p:txBody>
      </p:sp>
      <p:sp>
        <p:nvSpPr>
          <p:cNvPr id="3" name="Tijdelijke aanduiding voor inhoud 2">
            <a:extLst>
              <a:ext uri="{FF2B5EF4-FFF2-40B4-BE49-F238E27FC236}">
                <a16:creationId xmlns:a16="http://schemas.microsoft.com/office/drawing/2014/main" id="{173F83A6-934A-168D-ACB0-36390DA6B89A}"/>
              </a:ext>
            </a:extLst>
          </p:cNvPr>
          <p:cNvSpPr>
            <a:spLocks noGrp="1"/>
          </p:cNvSpPr>
          <p:nvPr>
            <p:ph idx="1"/>
          </p:nvPr>
        </p:nvSpPr>
        <p:spPr>
          <a:xfrm>
            <a:off x="1543050" y="1476463"/>
            <a:ext cx="9810750" cy="4524288"/>
          </a:xfrm>
        </p:spPr>
        <p:txBody>
          <a:bodyPr/>
          <a:lstStyle/>
          <a:p>
            <a:pPr marL="0" indent="0">
              <a:lnSpc>
                <a:spcPts val="1400"/>
              </a:lnSpc>
              <a:spcAft>
                <a:spcPts val="600"/>
              </a:spcAft>
              <a:buNone/>
              <a:tabLst>
                <a:tab pos="540385" algn="l"/>
              </a:tabLst>
            </a:pPr>
            <a:r>
              <a:rPr lang="en-US" sz="1800" b="1" u="sng" dirty="0">
                <a:solidFill>
                  <a:srgbClr val="4F81BD"/>
                </a:solidFill>
                <a:latin typeface="Arial" panose="020B0604020202020204" pitchFamily="34" charset="0"/>
                <a:cs typeface="Times New Roman" panose="02020603050405020304" pitchFamily="18" charset="0"/>
              </a:rPr>
              <a:t>Contributes to </a:t>
            </a:r>
          </a:p>
          <a:p>
            <a:pPr marL="0" indent="0">
              <a:lnSpc>
                <a:spcPts val="1400"/>
              </a:lnSpc>
              <a:spcAft>
                <a:spcPts val="600"/>
              </a:spcAft>
              <a:buNone/>
              <a:tabLst>
                <a:tab pos="540385" algn="l"/>
              </a:tabLst>
            </a:pPr>
            <a:r>
              <a:rPr lang="en-US" sz="1800" dirty="0">
                <a:latin typeface="Arial" panose="020B0604020202020204" pitchFamily="34" charset="0"/>
                <a:ea typeface="SimSun" panose="02010600030101010101" pitchFamily="2" charset="-122"/>
                <a:cs typeface="Times New Roman" panose="02020603050405020304" pitchFamily="18" charset="0"/>
              </a:rPr>
              <a:t>SO4.II</a:t>
            </a:r>
          </a:p>
          <a:p>
            <a:pPr marL="0" indent="0">
              <a:lnSpc>
                <a:spcPts val="1400"/>
              </a:lnSpc>
              <a:spcAft>
                <a:spcPts val="600"/>
              </a:spcAft>
              <a:buNone/>
              <a:tabLst>
                <a:tab pos="540385" algn="l"/>
              </a:tabLst>
            </a:pPr>
            <a:r>
              <a:rPr lang="en-US" sz="1800" b="1" u="sng" dirty="0">
                <a:solidFill>
                  <a:srgbClr val="4F81BD"/>
                </a:solidFill>
                <a:effectLst/>
                <a:latin typeface="Arial" panose="020B0604020202020204" pitchFamily="34" charset="0"/>
                <a:cs typeface="Times New Roman" panose="02020603050405020304" pitchFamily="18" charset="0"/>
              </a:rPr>
              <a:t>What it counts?</a:t>
            </a:r>
            <a:endParaRPr lang="nl-BE" sz="1800" b="1" u="sng" dirty="0">
              <a:solidFill>
                <a:srgbClr val="4F81BD"/>
              </a:solidFill>
              <a:effectLst/>
              <a:latin typeface="Arial" panose="020B0604020202020204" pitchFamily="34" charset="0"/>
              <a:cs typeface="Times New Roman" panose="02020603050405020304" pitchFamily="18" charset="0"/>
            </a:endParaRP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The number of participations in joint training schemes.</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buNone/>
            </a:pPr>
            <a:endParaRPr lang="en-US" sz="1800" b="1" u="sng" dirty="0">
              <a:solidFill>
                <a:srgbClr val="4F81BD"/>
              </a:solidFill>
              <a:effectLst/>
              <a:latin typeface="Arial" panose="020B0604020202020204" pitchFamily="34" charset="0"/>
              <a:cs typeface="Times New Roman" panose="02020603050405020304" pitchFamily="18" charset="0"/>
            </a:endParaRPr>
          </a:p>
          <a:p>
            <a:pPr marL="0" indent="0">
              <a:lnSpc>
                <a:spcPts val="1400"/>
              </a:lnSpc>
              <a:buNone/>
            </a:pPr>
            <a:r>
              <a:rPr lang="en-US" sz="1800" b="1" u="sng" dirty="0">
                <a:solidFill>
                  <a:srgbClr val="4F81BD"/>
                </a:solidFill>
                <a:effectLst/>
                <a:latin typeface="Arial" panose="020B0604020202020204" pitchFamily="34" charset="0"/>
                <a:cs typeface="Times New Roman" panose="02020603050405020304" pitchFamily="18" charset="0"/>
              </a:rPr>
              <a:t>Definition:</a:t>
            </a:r>
            <a:endParaRPr lang="nl-BE" sz="1800" b="1" u="sng" dirty="0">
              <a:solidFill>
                <a:srgbClr val="4F81BD"/>
              </a:solidFill>
              <a:effectLst/>
              <a:latin typeface="Arial" panose="020B0604020202020204" pitchFamily="34" charset="0"/>
              <a:cs typeface="Times New Roman" panose="02020603050405020304" pitchFamily="18" charset="0"/>
            </a:endParaRP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Participations in a joint training schemes are intended to be counted as registered participants who started the training. A joint training scheme implies the involvement of </a:t>
            </a:r>
            <a:r>
              <a:rPr lang="en-US" sz="1800" dirty="0" err="1">
                <a:effectLst/>
                <a:latin typeface="Arial" panose="020B0604020202020204" pitchFamily="34" charset="0"/>
                <a:ea typeface="SimSun" panose="02010600030101010101" pitchFamily="2" charset="-122"/>
                <a:cs typeface="Times New Roman" panose="02020603050405020304" pitchFamily="18" charset="0"/>
              </a:rPr>
              <a:t>organisations</a:t>
            </a:r>
            <a:r>
              <a:rPr lang="en-US" sz="1800" dirty="0">
                <a:effectLst/>
                <a:latin typeface="Arial" panose="020B0604020202020204" pitchFamily="34" charset="0"/>
                <a:ea typeface="SimSun" panose="02010600030101010101" pitchFamily="2" charset="-122"/>
                <a:cs typeface="Times New Roman" panose="02020603050405020304" pitchFamily="18" charset="0"/>
              </a:rPr>
              <a:t> from at least two participating countries.</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 </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spcAft>
                <a:spcPts val="600"/>
              </a:spcAft>
              <a:buNone/>
              <a:tabLst>
                <a:tab pos="540385" algn="l"/>
              </a:tabLst>
            </a:pPr>
            <a:r>
              <a:rPr lang="en-US" sz="1800" b="1" u="sng" dirty="0">
                <a:solidFill>
                  <a:srgbClr val="4F81BD"/>
                </a:solidFill>
                <a:effectLst/>
                <a:latin typeface="Arial" panose="020B0604020202020204" pitchFamily="34" charset="0"/>
                <a:cs typeface="Times New Roman" panose="02020603050405020304" pitchFamily="18" charset="0"/>
              </a:rPr>
              <a:t>Attention points:</a:t>
            </a:r>
            <a:endParaRPr lang="nl-BE" sz="1800" b="1" u="sng" dirty="0">
              <a:solidFill>
                <a:srgbClr val="4F81BD"/>
              </a:solidFill>
              <a:effectLst/>
              <a:latin typeface="Arial" panose="020B0604020202020204" pitchFamily="34" charset="0"/>
              <a:cs typeface="Times New Roman" panose="02020603050405020304" pitchFamily="18" charset="0"/>
            </a:endParaRPr>
          </a:p>
          <a:p>
            <a:pPr marL="0" indent="0">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A joint training scheme requires building knowledge in a certain topic and involves the training of participants over several sessions. A one-off meeting/event/internal session where information is disseminated should not be considered as a training scheme.</a:t>
            </a:r>
            <a:endParaRPr lang="nl-BE" dirty="0"/>
          </a:p>
        </p:txBody>
      </p:sp>
    </p:spTree>
    <p:extLst>
      <p:ext uri="{BB962C8B-B14F-4D97-AF65-F5344CB8AC3E}">
        <p14:creationId xmlns:p14="http://schemas.microsoft.com/office/powerpoint/2010/main" val="18007374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D9F1932-748C-7743-7C21-D8C5BD439CF7}"/>
              </a:ext>
            </a:extLst>
          </p:cNvPr>
          <p:cNvSpPr>
            <a:spLocks noGrp="1"/>
          </p:cNvSpPr>
          <p:nvPr>
            <p:ph type="title"/>
          </p:nvPr>
        </p:nvSpPr>
        <p:spPr/>
        <p:txBody>
          <a:bodyPr/>
          <a:lstStyle/>
          <a:p>
            <a:r>
              <a:rPr lang="nl-BE" sz="3200" dirty="0"/>
              <a:t>RCO 87 </a:t>
            </a:r>
            <a:r>
              <a:rPr lang="en-US" sz="3200" dirty="0" err="1">
                <a:effectLst/>
                <a:latin typeface="Arial" panose="020B0604020202020204" pitchFamily="34" charset="0"/>
                <a:ea typeface="SimSun" panose="02010600030101010101" pitchFamily="2" charset="-122"/>
                <a:cs typeface="Times New Roman" panose="02020603050405020304" pitchFamily="18" charset="0"/>
              </a:rPr>
              <a:t>Organisations</a:t>
            </a:r>
            <a:r>
              <a:rPr lang="en-US" sz="3200" dirty="0">
                <a:effectLst/>
                <a:latin typeface="Arial" panose="020B0604020202020204" pitchFamily="34" charset="0"/>
                <a:ea typeface="SimSun" panose="02010600030101010101" pitchFamily="2" charset="-122"/>
                <a:cs typeface="Times New Roman" panose="02020603050405020304" pitchFamily="18" charset="0"/>
              </a:rPr>
              <a:t> cooperating across borders</a:t>
            </a:r>
            <a:endParaRPr lang="nl-BE" sz="3200" dirty="0"/>
          </a:p>
        </p:txBody>
      </p:sp>
      <p:sp>
        <p:nvSpPr>
          <p:cNvPr id="3" name="Tijdelijke aanduiding voor inhoud 2">
            <a:extLst>
              <a:ext uri="{FF2B5EF4-FFF2-40B4-BE49-F238E27FC236}">
                <a16:creationId xmlns:a16="http://schemas.microsoft.com/office/drawing/2014/main" id="{43BB5551-2EE4-517D-B729-887A54D762C2}"/>
              </a:ext>
            </a:extLst>
          </p:cNvPr>
          <p:cNvSpPr>
            <a:spLocks noGrp="1"/>
          </p:cNvSpPr>
          <p:nvPr>
            <p:ph idx="1"/>
          </p:nvPr>
        </p:nvSpPr>
        <p:spPr/>
        <p:txBody>
          <a:bodyPr/>
          <a:lstStyle/>
          <a:p>
            <a:pPr marL="0" indent="0">
              <a:lnSpc>
                <a:spcPts val="1400"/>
              </a:lnSpc>
              <a:spcAft>
                <a:spcPts val="600"/>
              </a:spcAft>
              <a:buNone/>
              <a:tabLst>
                <a:tab pos="540385" algn="l"/>
              </a:tabLst>
            </a:pPr>
            <a:r>
              <a:rPr lang="en-US" sz="1800" b="1" u="sng" dirty="0">
                <a:solidFill>
                  <a:srgbClr val="4F81BD"/>
                </a:solidFill>
                <a:latin typeface="Arial" panose="020B0604020202020204" pitchFamily="34" charset="0"/>
                <a:cs typeface="Times New Roman" panose="02020603050405020304" pitchFamily="18" charset="0"/>
              </a:rPr>
              <a:t>Contributes to </a:t>
            </a:r>
          </a:p>
          <a:p>
            <a:pPr marL="0" indent="0">
              <a:lnSpc>
                <a:spcPts val="1400"/>
              </a:lnSpc>
              <a:spcAft>
                <a:spcPts val="600"/>
              </a:spcAft>
              <a:buNone/>
              <a:tabLst>
                <a:tab pos="540385" algn="l"/>
              </a:tabLst>
            </a:pPr>
            <a:r>
              <a:rPr lang="en-US" sz="1800" dirty="0">
                <a:latin typeface="Arial" panose="020B0604020202020204" pitchFamily="34" charset="0"/>
                <a:ea typeface="SimSun" panose="02010600030101010101" pitchFamily="2" charset="-122"/>
                <a:cs typeface="Times New Roman" panose="02020603050405020304" pitchFamily="18" charset="0"/>
              </a:rPr>
              <a:t>SO2.IV – SO4.I - SO4.II – SO4.V – SO4.VI – ISO1.II –</a:t>
            </a:r>
          </a:p>
          <a:p>
            <a:pPr marL="0" indent="0">
              <a:lnSpc>
                <a:spcPts val="1400"/>
              </a:lnSpc>
              <a:spcAft>
                <a:spcPts val="600"/>
              </a:spcAft>
              <a:buNone/>
              <a:tabLst>
                <a:tab pos="540385" algn="l"/>
              </a:tabLst>
            </a:pPr>
            <a:r>
              <a:rPr lang="en-US" sz="1800" dirty="0">
                <a:latin typeface="Arial" panose="020B0604020202020204" pitchFamily="34" charset="0"/>
                <a:ea typeface="SimSun" panose="02010600030101010101" pitchFamily="2" charset="-122"/>
                <a:cs typeface="Times New Roman" panose="02020603050405020304" pitchFamily="18" charset="0"/>
              </a:rPr>
              <a:t>ISO1.III</a:t>
            </a:r>
          </a:p>
          <a:p>
            <a:pPr marL="0" indent="0">
              <a:lnSpc>
                <a:spcPts val="1400"/>
              </a:lnSpc>
              <a:spcAft>
                <a:spcPts val="600"/>
              </a:spcAft>
              <a:buNone/>
              <a:tabLst>
                <a:tab pos="540385" algn="l"/>
              </a:tabLst>
            </a:pPr>
            <a:r>
              <a:rPr lang="en-US" sz="1800" b="1" u="sng" dirty="0">
                <a:solidFill>
                  <a:srgbClr val="4F81BD"/>
                </a:solidFill>
                <a:effectLst/>
                <a:latin typeface="Arial" panose="020B0604020202020204" pitchFamily="34" charset="0"/>
                <a:cs typeface="Times New Roman" panose="02020603050405020304" pitchFamily="18" charset="0"/>
              </a:rPr>
              <a:t>What it counts?</a:t>
            </a:r>
            <a:endParaRPr lang="nl-BE" sz="1800" b="1" u="sng" dirty="0">
              <a:solidFill>
                <a:srgbClr val="4F81BD"/>
              </a:solidFill>
              <a:effectLst/>
              <a:latin typeface="Arial" panose="020B0604020202020204" pitchFamily="34" charset="0"/>
              <a:cs typeface="Times New Roman" panose="02020603050405020304" pitchFamily="18" charset="0"/>
            </a:endParaRP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The </a:t>
            </a:r>
            <a:r>
              <a:rPr lang="en-US" sz="1800" dirty="0" err="1">
                <a:effectLst/>
                <a:latin typeface="Arial" panose="020B0604020202020204" pitchFamily="34" charset="0"/>
                <a:ea typeface="SimSun" panose="02010600030101010101" pitchFamily="2" charset="-122"/>
                <a:cs typeface="Times New Roman" panose="02020603050405020304" pitchFamily="18" charset="0"/>
              </a:rPr>
              <a:t>organisations</a:t>
            </a:r>
            <a:r>
              <a:rPr lang="en-US" sz="1800" dirty="0">
                <a:effectLst/>
                <a:latin typeface="Arial" panose="020B0604020202020204" pitchFamily="34" charset="0"/>
                <a:ea typeface="SimSun" panose="02010600030101010101" pitchFamily="2" charset="-122"/>
                <a:cs typeface="Times New Roman" panose="02020603050405020304" pitchFamily="18" charset="0"/>
              </a:rPr>
              <a:t> cooperating formally in supported projects. The </a:t>
            </a:r>
            <a:r>
              <a:rPr lang="en-US" sz="1800" dirty="0" err="1">
                <a:effectLst/>
                <a:latin typeface="Arial" panose="020B0604020202020204" pitchFamily="34" charset="0"/>
                <a:ea typeface="SimSun" panose="02010600030101010101" pitchFamily="2" charset="-122"/>
                <a:cs typeface="Times New Roman" panose="02020603050405020304" pitchFamily="18" charset="0"/>
              </a:rPr>
              <a:t>organisations</a:t>
            </a:r>
            <a:r>
              <a:rPr lang="en-US" sz="1800" dirty="0">
                <a:effectLst/>
                <a:latin typeface="Arial" panose="020B0604020202020204" pitchFamily="34" charset="0"/>
                <a:ea typeface="SimSun" panose="02010600030101010101" pitchFamily="2" charset="-122"/>
                <a:cs typeface="Times New Roman" panose="02020603050405020304" pitchFamily="18" charset="0"/>
              </a:rPr>
              <a:t> counted in this indicator are the legal entities including project partners, as mentioned in the financing agreement of the application. </a:t>
            </a:r>
            <a:r>
              <a:rPr lang="en-US" sz="1800" dirty="0" err="1">
                <a:effectLst/>
                <a:latin typeface="Arial" panose="020B0604020202020204" pitchFamily="34" charset="0"/>
                <a:ea typeface="SimSun" panose="02010600030101010101" pitchFamily="2" charset="-122"/>
                <a:cs typeface="Times New Roman" panose="02020603050405020304" pitchFamily="18" charset="0"/>
              </a:rPr>
              <a:t>Organisations</a:t>
            </a:r>
            <a:r>
              <a:rPr lang="en-US" sz="1800" dirty="0">
                <a:effectLst/>
                <a:latin typeface="Arial" panose="020B0604020202020204" pitchFamily="34" charset="0"/>
                <a:ea typeface="SimSun" panose="02010600030101010101" pitchFamily="2" charset="-122"/>
                <a:cs typeface="Times New Roman" panose="02020603050405020304" pitchFamily="18" charset="0"/>
              </a:rPr>
              <a:t> cooperating formally in small projects (for instance under a Small Project Fund) are also counted.</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 </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spcAft>
                <a:spcPts val="600"/>
              </a:spcAft>
              <a:buNone/>
              <a:tabLst>
                <a:tab pos="540385" algn="l"/>
              </a:tabLst>
            </a:pPr>
            <a:r>
              <a:rPr lang="en-US" sz="1800" b="1" u="sng" dirty="0">
                <a:solidFill>
                  <a:srgbClr val="4F81BD"/>
                </a:solidFill>
                <a:effectLst/>
                <a:latin typeface="Arial" panose="020B0604020202020204" pitchFamily="34" charset="0"/>
                <a:cs typeface="Times New Roman" panose="02020603050405020304" pitchFamily="18" charset="0"/>
              </a:rPr>
              <a:t>Definition:</a:t>
            </a:r>
            <a:endParaRPr lang="nl-BE" sz="1800" b="1" u="sng" dirty="0">
              <a:solidFill>
                <a:srgbClr val="4F81BD"/>
              </a:solidFill>
              <a:effectLst/>
              <a:latin typeface="Arial" panose="020B0604020202020204" pitchFamily="34" charset="0"/>
              <a:cs typeface="Times New Roman" panose="02020603050405020304" pitchFamily="18" charset="0"/>
            </a:endParaRPr>
          </a:p>
          <a:p>
            <a:pPr marL="0" indent="0">
              <a:lnSpc>
                <a:spcPts val="1400"/>
              </a:lnSpc>
              <a:buNone/>
            </a:pPr>
            <a:r>
              <a:rPr lang="en-US" sz="1800" b="1" dirty="0">
                <a:effectLst/>
                <a:latin typeface="Arial" panose="020B0604020202020204" pitchFamily="34" charset="0"/>
                <a:ea typeface="SimSun" panose="02010600030101010101" pitchFamily="2" charset="-122"/>
                <a:cs typeface="Times New Roman" panose="02020603050405020304" pitchFamily="18" charset="0"/>
              </a:rPr>
              <a:t>Project partners</a:t>
            </a:r>
            <a:r>
              <a:rPr lang="en-US" sz="1800" dirty="0">
                <a:effectLst/>
                <a:latin typeface="Arial" panose="020B0604020202020204" pitchFamily="34" charset="0"/>
                <a:ea typeface="SimSun" panose="02010600030101010101" pitchFamily="2" charset="-122"/>
                <a:cs typeface="Times New Roman" panose="02020603050405020304" pitchFamily="18" charset="0"/>
              </a:rPr>
              <a:t> are the legal entities included in the application form who receive financial support from the </a:t>
            </a:r>
            <a:r>
              <a:rPr lang="en-US" sz="1800" dirty="0" err="1">
                <a:effectLst/>
                <a:latin typeface="Arial" panose="020B0604020202020204" pitchFamily="34" charset="0"/>
                <a:ea typeface="SimSun" panose="02010600030101010101" pitchFamily="2" charset="-122"/>
                <a:cs typeface="Times New Roman" panose="02020603050405020304" pitchFamily="18" charset="0"/>
              </a:rPr>
              <a:t>programme</a:t>
            </a:r>
            <a:r>
              <a:rPr lang="en-US" sz="1800" dirty="0">
                <a:effectLst/>
                <a:latin typeface="Arial" panose="020B0604020202020204" pitchFamily="34" charset="0"/>
                <a:ea typeface="SimSun" panose="02010600030101010101" pitchFamily="2" charset="-122"/>
                <a:cs typeface="Times New Roman" panose="02020603050405020304" pitchFamily="18" charset="0"/>
              </a:rPr>
              <a:t> (Interreg funds).</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spcAft>
                <a:spcPts val="600"/>
              </a:spcAft>
              <a:buNone/>
              <a:tabLst>
                <a:tab pos="540385" algn="l"/>
              </a:tabLst>
            </a:pPr>
            <a:endParaRPr lang="en-US" sz="2800" dirty="0">
              <a:latin typeface="Arial" panose="020B0604020202020204" pitchFamily="34" charset="0"/>
              <a:ea typeface="SimSun" panose="02010600030101010101" pitchFamily="2" charset="-122"/>
              <a:cs typeface="Times New Roman" panose="02020603050405020304" pitchFamily="18" charset="0"/>
            </a:endParaRPr>
          </a:p>
          <a:p>
            <a:pPr marL="0" indent="0">
              <a:buNone/>
            </a:pPr>
            <a:endParaRPr lang="nl-BE" dirty="0"/>
          </a:p>
        </p:txBody>
      </p:sp>
    </p:spTree>
    <p:extLst>
      <p:ext uri="{BB962C8B-B14F-4D97-AF65-F5344CB8AC3E}">
        <p14:creationId xmlns:p14="http://schemas.microsoft.com/office/powerpoint/2010/main" val="31929033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F503A8C-5B5A-3E50-4857-87CF2F07EE01}"/>
              </a:ext>
            </a:extLst>
          </p:cNvPr>
          <p:cNvSpPr>
            <a:spLocks noGrp="1"/>
          </p:cNvSpPr>
          <p:nvPr>
            <p:ph type="title"/>
          </p:nvPr>
        </p:nvSpPr>
        <p:spPr/>
        <p:txBody>
          <a:bodyPr/>
          <a:lstStyle/>
          <a:p>
            <a:r>
              <a:rPr lang="nl-BE" sz="3200" dirty="0"/>
              <a:t>RCO115 </a:t>
            </a:r>
            <a:r>
              <a:rPr lang="en-US" sz="3200" dirty="0">
                <a:effectLst/>
                <a:latin typeface="Arial" panose="020B0604020202020204" pitchFamily="34" charset="0"/>
                <a:ea typeface="SimSun" panose="02010600030101010101" pitchFamily="2" charset="-122"/>
                <a:cs typeface="Times New Roman" panose="02020603050405020304" pitchFamily="18" charset="0"/>
              </a:rPr>
              <a:t>Public events across borders jointly </a:t>
            </a:r>
            <a:r>
              <a:rPr lang="en-US" sz="3200" dirty="0" err="1">
                <a:effectLst/>
                <a:latin typeface="Arial" panose="020B0604020202020204" pitchFamily="34" charset="0"/>
                <a:ea typeface="SimSun" panose="02010600030101010101" pitchFamily="2" charset="-122"/>
                <a:cs typeface="Times New Roman" panose="02020603050405020304" pitchFamily="18" charset="0"/>
              </a:rPr>
              <a:t>organised</a:t>
            </a:r>
            <a:endParaRPr lang="nl-BE" sz="3200" dirty="0"/>
          </a:p>
        </p:txBody>
      </p:sp>
      <p:sp>
        <p:nvSpPr>
          <p:cNvPr id="3" name="Tijdelijke aanduiding voor inhoud 2">
            <a:extLst>
              <a:ext uri="{FF2B5EF4-FFF2-40B4-BE49-F238E27FC236}">
                <a16:creationId xmlns:a16="http://schemas.microsoft.com/office/drawing/2014/main" id="{C52EF551-A25E-E71B-96F8-BAED5B3FDD7C}"/>
              </a:ext>
            </a:extLst>
          </p:cNvPr>
          <p:cNvSpPr>
            <a:spLocks noGrp="1"/>
          </p:cNvSpPr>
          <p:nvPr>
            <p:ph idx="1"/>
          </p:nvPr>
        </p:nvSpPr>
        <p:spPr/>
        <p:txBody>
          <a:bodyPr/>
          <a:lstStyle/>
          <a:p>
            <a:pPr marL="0" indent="0">
              <a:lnSpc>
                <a:spcPts val="1400"/>
              </a:lnSpc>
              <a:spcAft>
                <a:spcPts val="600"/>
              </a:spcAft>
              <a:buNone/>
              <a:tabLst>
                <a:tab pos="540385" algn="l"/>
              </a:tabLst>
            </a:pPr>
            <a:r>
              <a:rPr lang="en-US" sz="1800" b="1" u="sng" dirty="0">
                <a:solidFill>
                  <a:srgbClr val="4F81BD"/>
                </a:solidFill>
                <a:latin typeface="Arial" panose="020B0604020202020204" pitchFamily="34" charset="0"/>
                <a:cs typeface="Times New Roman" panose="02020603050405020304" pitchFamily="18" charset="0"/>
              </a:rPr>
              <a:t>Contributes to </a:t>
            </a:r>
          </a:p>
          <a:p>
            <a:pPr marL="0" indent="0">
              <a:lnSpc>
                <a:spcPts val="1400"/>
              </a:lnSpc>
              <a:spcAft>
                <a:spcPts val="600"/>
              </a:spcAft>
              <a:buNone/>
              <a:tabLst>
                <a:tab pos="540385" algn="l"/>
              </a:tabLst>
            </a:pPr>
            <a:r>
              <a:rPr lang="en-US" sz="1800" dirty="0">
                <a:latin typeface="Arial" panose="020B0604020202020204" pitchFamily="34" charset="0"/>
                <a:ea typeface="SimSun" panose="02010600030101010101" pitchFamily="2" charset="-122"/>
                <a:cs typeface="Times New Roman" panose="02020603050405020304" pitchFamily="18" charset="0"/>
              </a:rPr>
              <a:t>SO2.IV</a:t>
            </a:r>
          </a:p>
          <a:p>
            <a:pPr marL="0" indent="0">
              <a:lnSpc>
                <a:spcPts val="1400"/>
              </a:lnSpc>
              <a:spcAft>
                <a:spcPts val="600"/>
              </a:spcAft>
              <a:buNone/>
              <a:tabLst>
                <a:tab pos="540385" algn="l"/>
              </a:tabLst>
            </a:pPr>
            <a:r>
              <a:rPr lang="en-US" sz="1800" b="1" u="sng" dirty="0">
                <a:solidFill>
                  <a:srgbClr val="4F81BD"/>
                </a:solidFill>
                <a:effectLst/>
                <a:latin typeface="Arial" panose="020B0604020202020204" pitchFamily="34" charset="0"/>
                <a:cs typeface="Times New Roman" panose="02020603050405020304" pitchFamily="18" charset="0"/>
              </a:rPr>
              <a:t>What it counts?</a:t>
            </a:r>
            <a:endParaRPr lang="nl-BE" sz="1800" b="1" u="sng" dirty="0">
              <a:solidFill>
                <a:srgbClr val="4F81BD"/>
              </a:solidFill>
              <a:effectLst/>
              <a:latin typeface="Arial" panose="020B0604020202020204" pitchFamily="34" charset="0"/>
              <a:cs typeface="Times New Roman" panose="02020603050405020304" pitchFamily="18" charset="0"/>
            </a:endParaRP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The number of events across border which were jointly </a:t>
            </a:r>
            <a:r>
              <a:rPr lang="en-US" sz="1800" dirty="0" err="1">
                <a:effectLst/>
                <a:latin typeface="Arial" panose="020B0604020202020204" pitchFamily="34" charset="0"/>
                <a:ea typeface="SimSun" panose="02010600030101010101" pitchFamily="2" charset="-122"/>
                <a:cs typeface="Times New Roman" panose="02020603050405020304" pitchFamily="18" charset="0"/>
              </a:rPr>
              <a:t>organised</a:t>
            </a:r>
            <a:r>
              <a:rPr lang="en-US" sz="1800" dirty="0">
                <a:effectLst/>
                <a:latin typeface="Arial" panose="020B0604020202020204" pitchFamily="34" charset="0"/>
                <a:ea typeface="SimSun" panose="02010600030101010101" pitchFamily="2" charset="-122"/>
                <a:cs typeface="Times New Roman" panose="02020603050405020304" pitchFamily="18" charset="0"/>
              </a:rPr>
              <a:t> by the partners in supported projects or by interregional </a:t>
            </a:r>
            <a:r>
              <a:rPr lang="en-US" sz="1800" dirty="0" err="1">
                <a:effectLst/>
                <a:latin typeface="Arial" panose="020B0604020202020204" pitchFamily="34" charset="0"/>
                <a:ea typeface="SimSun" panose="02010600030101010101" pitchFamily="2" charset="-122"/>
                <a:cs typeface="Times New Roman" panose="02020603050405020304" pitchFamily="18" charset="0"/>
              </a:rPr>
              <a:t>programmes</a:t>
            </a:r>
            <a:r>
              <a:rPr lang="en-US" sz="1800" dirty="0">
                <a:effectLst/>
                <a:latin typeface="Arial" panose="020B0604020202020204" pitchFamily="34" charset="0"/>
                <a:ea typeface="SimSun" panose="02010600030101010101" pitchFamily="2" charset="-122"/>
                <a:cs typeface="Times New Roman" panose="02020603050405020304" pitchFamily="18" charset="0"/>
              </a:rPr>
              <a:t>, and not the number of participations in public events.</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 </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spcAft>
                <a:spcPts val="600"/>
              </a:spcAft>
              <a:buNone/>
              <a:tabLst>
                <a:tab pos="540385" algn="l"/>
              </a:tabLst>
            </a:pPr>
            <a:r>
              <a:rPr lang="en-US" sz="1800" b="1" u="sng" dirty="0">
                <a:solidFill>
                  <a:srgbClr val="4F81BD"/>
                </a:solidFill>
                <a:effectLst/>
                <a:latin typeface="Arial" panose="020B0604020202020204" pitchFamily="34" charset="0"/>
                <a:cs typeface="Times New Roman" panose="02020603050405020304" pitchFamily="18" charset="0"/>
              </a:rPr>
              <a:t>Definition:</a:t>
            </a:r>
            <a:endParaRPr lang="nl-BE" sz="1800" b="1" u="sng" dirty="0">
              <a:solidFill>
                <a:srgbClr val="4F81BD"/>
              </a:solidFill>
              <a:effectLst/>
              <a:latin typeface="Arial" panose="020B0604020202020204" pitchFamily="34" charset="0"/>
              <a:cs typeface="Times New Roman" panose="02020603050405020304" pitchFamily="18" charset="0"/>
            </a:endParaRP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A </a:t>
            </a:r>
            <a:r>
              <a:rPr lang="en-US" sz="1800" b="1" dirty="0">
                <a:effectLst/>
                <a:latin typeface="Arial" panose="020B0604020202020204" pitchFamily="34" charset="0"/>
                <a:ea typeface="SimSun" panose="02010600030101010101" pitchFamily="2" charset="-122"/>
                <a:cs typeface="Times New Roman" panose="02020603050405020304" pitchFamily="18" charset="0"/>
              </a:rPr>
              <a:t>public event across borders</a:t>
            </a:r>
            <a:r>
              <a:rPr lang="en-US" sz="1800" dirty="0">
                <a:effectLst/>
                <a:latin typeface="Arial" panose="020B0604020202020204" pitchFamily="34" charset="0"/>
                <a:ea typeface="SimSun" panose="02010600030101010101" pitchFamily="2" charset="-122"/>
                <a:cs typeface="Times New Roman" panose="02020603050405020304" pitchFamily="18" charset="0"/>
              </a:rPr>
              <a:t> is understood as a joint action which has been advertised through relevant means, to the general public of the area covered by the </a:t>
            </a:r>
            <a:r>
              <a:rPr lang="en-US" sz="1800" dirty="0" err="1">
                <a:effectLst/>
                <a:latin typeface="Arial" panose="020B0604020202020204" pitchFamily="34" charset="0"/>
                <a:ea typeface="SimSun" panose="02010600030101010101" pitchFamily="2" charset="-122"/>
                <a:cs typeface="Times New Roman" panose="02020603050405020304" pitchFamily="18" charset="0"/>
              </a:rPr>
              <a:t>programme</a:t>
            </a:r>
            <a:r>
              <a:rPr lang="en-US" sz="1800" dirty="0">
                <a:effectLst/>
                <a:latin typeface="Arial" panose="020B0604020202020204" pitchFamily="34" charset="0"/>
                <a:ea typeface="SimSun" panose="02010600030101010101" pitchFamily="2" charset="-122"/>
                <a:cs typeface="Times New Roman" panose="02020603050405020304" pitchFamily="18" charset="0"/>
              </a:rPr>
              <a:t>. A public event across borders should have participants from at least two countries of the </a:t>
            </a:r>
            <a:r>
              <a:rPr lang="en-US" sz="1800" dirty="0" err="1">
                <a:effectLst/>
                <a:latin typeface="Arial" panose="020B0604020202020204" pitchFamily="34" charset="0"/>
                <a:ea typeface="SimSun" panose="02010600030101010101" pitchFamily="2" charset="-122"/>
                <a:cs typeface="Times New Roman" panose="02020603050405020304" pitchFamily="18" charset="0"/>
              </a:rPr>
              <a:t>programme</a:t>
            </a:r>
            <a:r>
              <a:rPr lang="en-US" sz="1800" dirty="0">
                <a:effectLst/>
                <a:latin typeface="Arial" panose="020B0604020202020204" pitchFamily="34" charset="0"/>
                <a:ea typeface="SimSun" panose="02010600030101010101" pitchFamily="2" charset="-122"/>
                <a:cs typeface="Times New Roman" panose="02020603050405020304" pitchFamily="18" charset="0"/>
              </a:rPr>
              <a:t> area.</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spcAft>
                <a:spcPts val="600"/>
              </a:spcAft>
              <a:buNone/>
              <a:tabLst>
                <a:tab pos="540385" algn="l"/>
              </a:tabLst>
            </a:pPr>
            <a:endParaRPr lang="nl-BE" dirty="0"/>
          </a:p>
        </p:txBody>
      </p:sp>
    </p:spTree>
    <p:extLst>
      <p:ext uri="{BB962C8B-B14F-4D97-AF65-F5344CB8AC3E}">
        <p14:creationId xmlns:p14="http://schemas.microsoft.com/office/powerpoint/2010/main" val="5434137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6EBFCA9-13F8-64A4-673F-D71306986CEE}"/>
              </a:ext>
            </a:extLst>
          </p:cNvPr>
          <p:cNvSpPr>
            <a:spLocks noGrp="1"/>
          </p:cNvSpPr>
          <p:nvPr>
            <p:ph type="title"/>
          </p:nvPr>
        </p:nvSpPr>
        <p:spPr/>
        <p:txBody>
          <a:bodyPr/>
          <a:lstStyle/>
          <a:p>
            <a:r>
              <a:rPr lang="nl-BE" sz="3200" dirty="0"/>
              <a:t>RCO 117 </a:t>
            </a:r>
            <a:r>
              <a:rPr lang="en-US" sz="3200" b="1" dirty="0">
                <a:effectLst/>
                <a:latin typeface="Arial" panose="020B0604020202020204" pitchFamily="34" charset="0"/>
                <a:cs typeface="Times New Roman" panose="02020603050405020304" pitchFamily="18" charset="0"/>
              </a:rPr>
              <a:t>Solutions for legal or administrative obstacles across border identified</a:t>
            </a:r>
            <a:br>
              <a:rPr lang="nl-BE" sz="1800" b="1" u="sng" dirty="0">
                <a:effectLst/>
                <a:latin typeface="Arial" panose="020B0604020202020204" pitchFamily="34" charset="0"/>
                <a:cs typeface="Times New Roman" panose="02020603050405020304" pitchFamily="18" charset="0"/>
              </a:rPr>
            </a:br>
            <a:endParaRPr lang="nl-BE" dirty="0"/>
          </a:p>
        </p:txBody>
      </p:sp>
      <p:sp>
        <p:nvSpPr>
          <p:cNvPr id="3" name="Tijdelijke aanduiding voor inhoud 2">
            <a:extLst>
              <a:ext uri="{FF2B5EF4-FFF2-40B4-BE49-F238E27FC236}">
                <a16:creationId xmlns:a16="http://schemas.microsoft.com/office/drawing/2014/main" id="{7D588E26-303E-597E-D22B-0A2938723300}"/>
              </a:ext>
            </a:extLst>
          </p:cNvPr>
          <p:cNvSpPr>
            <a:spLocks noGrp="1"/>
          </p:cNvSpPr>
          <p:nvPr>
            <p:ph idx="1"/>
          </p:nvPr>
        </p:nvSpPr>
        <p:spPr>
          <a:xfrm>
            <a:off x="1543050" y="1249961"/>
            <a:ext cx="9810750" cy="4750790"/>
          </a:xfrm>
        </p:spPr>
        <p:txBody>
          <a:bodyPr/>
          <a:lstStyle/>
          <a:p>
            <a:pPr marL="0" indent="0">
              <a:lnSpc>
                <a:spcPts val="1400"/>
              </a:lnSpc>
              <a:spcAft>
                <a:spcPts val="600"/>
              </a:spcAft>
              <a:buNone/>
              <a:tabLst>
                <a:tab pos="540385" algn="l"/>
              </a:tabLst>
            </a:pPr>
            <a:r>
              <a:rPr lang="en-US" sz="1800" b="1" u="sng" dirty="0">
                <a:solidFill>
                  <a:srgbClr val="4F81BD"/>
                </a:solidFill>
                <a:latin typeface="Arial" panose="020B0604020202020204" pitchFamily="34" charset="0"/>
                <a:cs typeface="Times New Roman" panose="02020603050405020304" pitchFamily="18" charset="0"/>
              </a:rPr>
              <a:t>Contributes to </a:t>
            </a:r>
          </a:p>
          <a:p>
            <a:pPr marL="0" indent="0">
              <a:lnSpc>
                <a:spcPts val="1400"/>
              </a:lnSpc>
              <a:spcAft>
                <a:spcPts val="600"/>
              </a:spcAft>
              <a:buNone/>
              <a:tabLst>
                <a:tab pos="540385" algn="l"/>
              </a:tabLst>
            </a:pPr>
            <a:r>
              <a:rPr lang="en-US" sz="1800" dirty="0">
                <a:latin typeface="Arial" panose="020B0604020202020204" pitchFamily="34" charset="0"/>
                <a:ea typeface="SimSun" panose="02010600030101010101" pitchFamily="2" charset="-122"/>
                <a:cs typeface="Times New Roman" panose="02020603050405020304" pitchFamily="18" charset="0"/>
              </a:rPr>
              <a:t>ISO 1.II</a:t>
            </a:r>
          </a:p>
          <a:p>
            <a:pPr marL="0" indent="0">
              <a:lnSpc>
                <a:spcPts val="1400"/>
              </a:lnSpc>
              <a:spcAft>
                <a:spcPts val="600"/>
              </a:spcAft>
              <a:buNone/>
              <a:tabLst>
                <a:tab pos="540385" algn="l"/>
              </a:tabLst>
            </a:pPr>
            <a:r>
              <a:rPr lang="en-US" sz="1800" b="1" u="sng" dirty="0">
                <a:solidFill>
                  <a:srgbClr val="4F81BD"/>
                </a:solidFill>
                <a:effectLst/>
                <a:latin typeface="Arial" panose="020B0604020202020204" pitchFamily="34" charset="0"/>
                <a:cs typeface="Times New Roman" panose="02020603050405020304" pitchFamily="18" charset="0"/>
              </a:rPr>
              <a:t>What it counts?</a:t>
            </a:r>
            <a:endParaRPr lang="nl-BE" sz="1800" b="1" u="sng" dirty="0">
              <a:solidFill>
                <a:srgbClr val="4F81BD"/>
              </a:solidFill>
              <a:effectLst/>
              <a:latin typeface="Arial" panose="020B0604020202020204" pitchFamily="34" charset="0"/>
              <a:cs typeface="Times New Roman" panose="02020603050405020304" pitchFamily="18" charset="0"/>
            </a:endParaRP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The number of solutions identified for resolving/alleviating such legal or administrative obstacles across borders. </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 </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spcAft>
                <a:spcPts val="600"/>
              </a:spcAft>
              <a:buNone/>
              <a:tabLst>
                <a:tab pos="540385" algn="l"/>
              </a:tabLst>
            </a:pPr>
            <a:r>
              <a:rPr lang="en-US" sz="1800" b="1" u="sng" dirty="0">
                <a:solidFill>
                  <a:srgbClr val="4F81BD"/>
                </a:solidFill>
                <a:effectLst/>
                <a:latin typeface="Arial" panose="020B0604020202020204" pitchFamily="34" charset="0"/>
                <a:cs typeface="Times New Roman" panose="02020603050405020304" pitchFamily="18" charset="0"/>
              </a:rPr>
              <a:t>Definition:</a:t>
            </a:r>
            <a:endParaRPr lang="nl-BE" sz="1800" b="1" u="sng" dirty="0">
              <a:solidFill>
                <a:srgbClr val="4F81BD"/>
              </a:solidFill>
              <a:effectLst/>
              <a:latin typeface="Arial" panose="020B0604020202020204" pitchFamily="34" charset="0"/>
              <a:cs typeface="Times New Roman" panose="02020603050405020304" pitchFamily="18" charset="0"/>
            </a:endParaRPr>
          </a:p>
          <a:p>
            <a:pPr marL="0" indent="0">
              <a:lnSpc>
                <a:spcPts val="1400"/>
              </a:lnSpc>
              <a:spcAft>
                <a:spcPts val="600"/>
              </a:spcAft>
              <a:buNone/>
              <a:tabLst>
                <a:tab pos="540385" algn="l"/>
              </a:tabLst>
            </a:pPr>
            <a:r>
              <a:rPr lang="en-US" sz="1800" b="1" dirty="0">
                <a:latin typeface="Arial" panose="020B0604020202020204" pitchFamily="34" charset="0"/>
                <a:ea typeface="SimSun" panose="02010600030101010101" pitchFamily="2" charset="-122"/>
                <a:cs typeface="Times New Roman" panose="02020603050405020304" pitchFamily="18" charset="0"/>
              </a:rPr>
              <a:t>Legal or administrative obstacles </a:t>
            </a:r>
            <a:r>
              <a:rPr lang="en-US" sz="1800" dirty="0">
                <a:latin typeface="Arial" panose="020B0604020202020204" pitchFamily="34" charset="0"/>
                <a:ea typeface="SimSun" panose="02010600030101010101" pitchFamily="2" charset="-122"/>
                <a:cs typeface="Times New Roman" panose="02020603050405020304" pitchFamily="18" charset="0"/>
              </a:rPr>
              <a:t>refer to rules, laws or administrative procedures which obstruct everyday life and the development of the border region. In order to be counted in the indicator, an identified solution should be accompanied by indications of possible actions to be taken for its potential implementation.</a:t>
            </a:r>
            <a:endParaRPr lang="nl-BE" sz="1800" dirty="0">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spcAft>
                <a:spcPts val="600"/>
              </a:spcAft>
              <a:buNone/>
              <a:tabLst>
                <a:tab pos="540385" algn="l"/>
              </a:tabLst>
            </a:pPr>
            <a:r>
              <a:rPr lang="en-US" sz="1800" b="0" u="none" strike="noStrike" dirty="0">
                <a:solidFill>
                  <a:srgbClr val="4F81BD"/>
                </a:solidFill>
                <a:effectLst/>
                <a:latin typeface="Arial" panose="020B0604020202020204" pitchFamily="34" charset="0"/>
                <a:cs typeface="Times New Roman" panose="02020603050405020304" pitchFamily="18" charset="0"/>
              </a:rPr>
              <a:t> </a:t>
            </a:r>
            <a:endParaRPr lang="nl-BE" sz="1800" b="1" u="sng" dirty="0">
              <a:solidFill>
                <a:srgbClr val="4F81BD"/>
              </a:solidFill>
              <a:effectLst/>
              <a:latin typeface="Arial" panose="020B0604020202020204" pitchFamily="34" charset="0"/>
              <a:cs typeface="Times New Roman" panose="02020603050405020304" pitchFamily="18" charset="0"/>
            </a:endParaRPr>
          </a:p>
          <a:p>
            <a:pPr marL="0" indent="0">
              <a:lnSpc>
                <a:spcPts val="1400"/>
              </a:lnSpc>
              <a:spcAft>
                <a:spcPts val="600"/>
              </a:spcAft>
              <a:buNone/>
              <a:tabLst>
                <a:tab pos="540385" algn="l"/>
              </a:tabLst>
            </a:pPr>
            <a:r>
              <a:rPr lang="en-US" sz="1800" b="1" u="sng" dirty="0">
                <a:solidFill>
                  <a:srgbClr val="4F81BD"/>
                </a:solidFill>
                <a:effectLst/>
                <a:latin typeface="Arial" panose="020B0604020202020204" pitchFamily="34" charset="0"/>
                <a:cs typeface="Times New Roman" panose="02020603050405020304" pitchFamily="18" charset="0"/>
              </a:rPr>
              <a:t>Attention points:</a:t>
            </a:r>
            <a:endParaRPr lang="nl-BE" sz="1800" b="1" u="sng" dirty="0">
              <a:solidFill>
                <a:srgbClr val="4F81BD"/>
              </a:solidFill>
              <a:effectLst/>
              <a:latin typeface="Arial" panose="020B0604020202020204" pitchFamily="34" charset="0"/>
              <a:cs typeface="Times New Roman" panose="02020603050405020304" pitchFamily="18" charset="0"/>
            </a:endParaRP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In order to avoid double counting, the solutions relevant for this indicator should have the main topics linked to administrative or legal frameworks.</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spcAft>
                <a:spcPts val="600"/>
              </a:spcAft>
              <a:buNone/>
              <a:tabLst>
                <a:tab pos="540385" algn="l"/>
              </a:tabLst>
            </a:pPr>
            <a:endParaRPr lang="en-US" sz="2800" dirty="0">
              <a:latin typeface="Arial" panose="020B0604020202020204" pitchFamily="34" charset="0"/>
              <a:ea typeface="SimSun" panose="02010600030101010101" pitchFamily="2" charset="-122"/>
              <a:cs typeface="Times New Roman" panose="02020603050405020304" pitchFamily="18" charset="0"/>
            </a:endParaRPr>
          </a:p>
          <a:p>
            <a:pPr marL="0" indent="0">
              <a:buNone/>
            </a:pPr>
            <a:endParaRPr lang="nl-BE" dirty="0"/>
          </a:p>
        </p:txBody>
      </p:sp>
    </p:spTree>
    <p:extLst>
      <p:ext uri="{BB962C8B-B14F-4D97-AF65-F5344CB8AC3E}">
        <p14:creationId xmlns:p14="http://schemas.microsoft.com/office/powerpoint/2010/main" val="37386668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783675D-D6D9-066E-BB7C-3534CEC11440}"/>
              </a:ext>
            </a:extLst>
          </p:cNvPr>
          <p:cNvSpPr>
            <a:spLocks noGrp="1"/>
          </p:cNvSpPr>
          <p:nvPr>
            <p:ph type="ctrTitle"/>
          </p:nvPr>
        </p:nvSpPr>
        <p:spPr/>
        <p:txBody>
          <a:bodyPr/>
          <a:lstStyle/>
          <a:p>
            <a:r>
              <a:rPr lang="nl-BE" dirty="0"/>
              <a:t>Output Indicators</a:t>
            </a:r>
          </a:p>
        </p:txBody>
      </p:sp>
      <p:sp>
        <p:nvSpPr>
          <p:cNvPr id="3" name="Ondertitel 2">
            <a:extLst>
              <a:ext uri="{FF2B5EF4-FFF2-40B4-BE49-F238E27FC236}">
                <a16:creationId xmlns:a16="http://schemas.microsoft.com/office/drawing/2014/main" id="{5897FBF2-2A57-B006-34A9-F27EE660B748}"/>
              </a:ext>
            </a:extLst>
          </p:cNvPr>
          <p:cNvSpPr>
            <a:spLocks noGrp="1"/>
          </p:cNvSpPr>
          <p:nvPr>
            <p:ph type="subTitle" idx="1"/>
          </p:nvPr>
        </p:nvSpPr>
        <p:spPr/>
        <p:txBody>
          <a:bodyPr/>
          <a:lstStyle/>
          <a:p>
            <a:endParaRPr lang="nl-BE"/>
          </a:p>
        </p:txBody>
      </p:sp>
    </p:spTree>
    <p:extLst>
      <p:ext uri="{BB962C8B-B14F-4D97-AF65-F5344CB8AC3E}">
        <p14:creationId xmlns:p14="http://schemas.microsoft.com/office/powerpoint/2010/main" val="6107394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68"/>
          <p:cNvSpPr txBox="1"/>
          <p:nvPr/>
        </p:nvSpPr>
        <p:spPr>
          <a:xfrm>
            <a:off x="7072699" y="2014525"/>
            <a:ext cx="3356829" cy="204480"/>
          </a:xfrm>
          <a:prstGeom prst="rect">
            <a:avLst/>
          </a:prstGeom>
          <a:noFill/>
        </p:spPr>
        <p:txBody>
          <a:bodyPr wrap="square" lIns="0" tIns="0" rIns="0" bIns="0" rtlCol="0">
            <a:spAutoFit/>
          </a:bodyPr>
          <a:lstStyle/>
          <a:p>
            <a:pPr algn="just">
              <a:lnSpc>
                <a:spcPts val="1300"/>
              </a:lnSpc>
              <a:spcAft>
                <a:spcPts val="1200"/>
              </a:spcAft>
            </a:pPr>
            <a:r>
              <a:rPr lang="de-DE" sz="2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Fact 2</a:t>
            </a:r>
            <a:r>
              <a:rPr lang="lt-LT" sz="2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endParaRPr lang="en-US" sz="24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Titel 1"/>
          <p:cNvSpPr>
            <a:spLocks noGrp="1"/>
          </p:cNvSpPr>
          <p:nvPr>
            <p:ph type="title"/>
          </p:nvPr>
        </p:nvSpPr>
        <p:spPr>
          <a:xfrm>
            <a:off x="1543050" y="365125"/>
            <a:ext cx="9810750" cy="1325563"/>
          </a:xfrm>
        </p:spPr>
        <p:txBody>
          <a:bodyPr/>
          <a:lstStyle/>
          <a:p>
            <a:r>
              <a:rPr lang="nl-NL" sz="3600" dirty="0" err="1">
                <a:latin typeface="Open Sans" panose="020B0606030504020204" pitchFamily="34" charset="0"/>
                <a:ea typeface="Open Sans" panose="020B0606030504020204" pitchFamily="34" charset="0"/>
                <a:cs typeface="Open Sans" panose="020B0606030504020204" pitchFamily="34" charset="0"/>
              </a:rPr>
              <a:t>Overview</a:t>
            </a:r>
            <a:r>
              <a:rPr lang="nl-NL" sz="3600" dirty="0">
                <a:latin typeface="Open Sans" panose="020B0606030504020204" pitchFamily="34" charset="0"/>
                <a:ea typeface="Open Sans" panose="020B0606030504020204" pitchFamily="34" charset="0"/>
                <a:cs typeface="Open Sans" panose="020B0606030504020204" pitchFamily="34" charset="0"/>
              </a:rPr>
              <a:t> output indicators</a:t>
            </a:r>
            <a:endParaRPr lang="en-GB" sz="3600" dirty="0"/>
          </a:p>
        </p:txBody>
      </p:sp>
      <p:graphicFrame>
        <p:nvGraphicFramePr>
          <p:cNvPr id="2" name="Tabel 1"/>
          <p:cNvGraphicFramePr>
            <a:graphicFrameLocks noGrp="1"/>
          </p:cNvGraphicFramePr>
          <p:nvPr>
            <p:extLst>
              <p:ext uri="{D42A27DB-BD31-4B8C-83A1-F6EECF244321}">
                <p14:modId xmlns:p14="http://schemas.microsoft.com/office/powerpoint/2010/main" val="3479658903"/>
              </p:ext>
            </p:extLst>
          </p:nvPr>
        </p:nvGraphicFramePr>
        <p:xfrm>
          <a:off x="199512" y="2116763"/>
          <a:ext cx="11737563" cy="3668894"/>
        </p:xfrm>
        <a:graphic>
          <a:graphicData uri="http://schemas.openxmlformats.org/drawingml/2006/table">
            <a:tbl>
              <a:tblPr/>
              <a:tblGrid>
                <a:gridCol w="890052">
                  <a:extLst>
                    <a:ext uri="{9D8B030D-6E8A-4147-A177-3AD203B41FA5}">
                      <a16:colId xmlns:a16="http://schemas.microsoft.com/office/drawing/2014/main" val="1094866691"/>
                    </a:ext>
                  </a:extLst>
                </a:gridCol>
                <a:gridCol w="1205279">
                  <a:extLst>
                    <a:ext uri="{9D8B030D-6E8A-4147-A177-3AD203B41FA5}">
                      <a16:colId xmlns:a16="http://schemas.microsoft.com/office/drawing/2014/main" val="2252117551"/>
                    </a:ext>
                  </a:extLst>
                </a:gridCol>
                <a:gridCol w="1205279">
                  <a:extLst>
                    <a:ext uri="{9D8B030D-6E8A-4147-A177-3AD203B41FA5}">
                      <a16:colId xmlns:a16="http://schemas.microsoft.com/office/drawing/2014/main" val="1358965868"/>
                    </a:ext>
                  </a:extLst>
                </a:gridCol>
                <a:gridCol w="1205279">
                  <a:extLst>
                    <a:ext uri="{9D8B030D-6E8A-4147-A177-3AD203B41FA5}">
                      <a16:colId xmlns:a16="http://schemas.microsoft.com/office/drawing/2014/main" val="44072013"/>
                    </a:ext>
                  </a:extLst>
                </a:gridCol>
                <a:gridCol w="1205279">
                  <a:extLst>
                    <a:ext uri="{9D8B030D-6E8A-4147-A177-3AD203B41FA5}">
                      <a16:colId xmlns:a16="http://schemas.microsoft.com/office/drawing/2014/main" val="1978637645"/>
                    </a:ext>
                  </a:extLst>
                </a:gridCol>
                <a:gridCol w="1205279">
                  <a:extLst>
                    <a:ext uri="{9D8B030D-6E8A-4147-A177-3AD203B41FA5}">
                      <a16:colId xmlns:a16="http://schemas.microsoft.com/office/drawing/2014/main" val="26616125"/>
                    </a:ext>
                  </a:extLst>
                </a:gridCol>
                <a:gridCol w="1205279">
                  <a:extLst>
                    <a:ext uri="{9D8B030D-6E8A-4147-A177-3AD203B41FA5}">
                      <a16:colId xmlns:a16="http://schemas.microsoft.com/office/drawing/2014/main" val="553320498"/>
                    </a:ext>
                  </a:extLst>
                </a:gridCol>
                <a:gridCol w="1205279">
                  <a:extLst>
                    <a:ext uri="{9D8B030D-6E8A-4147-A177-3AD203B41FA5}">
                      <a16:colId xmlns:a16="http://schemas.microsoft.com/office/drawing/2014/main" val="2315186014"/>
                    </a:ext>
                  </a:extLst>
                </a:gridCol>
                <a:gridCol w="1205279">
                  <a:extLst>
                    <a:ext uri="{9D8B030D-6E8A-4147-A177-3AD203B41FA5}">
                      <a16:colId xmlns:a16="http://schemas.microsoft.com/office/drawing/2014/main" val="3185057535"/>
                    </a:ext>
                  </a:extLst>
                </a:gridCol>
                <a:gridCol w="1205279">
                  <a:extLst>
                    <a:ext uri="{9D8B030D-6E8A-4147-A177-3AD203B41FA5}">
                      <a16:colId xmlns:a16="http://schemas.microsoft.com/office/drawing/2014/main" val="988257300"/>
                    </a:ext>
                  </a:extLst>
                </a:gridCol>
              </a:tblGrid>
              <a:tr h="320582">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25400" cap="flat" cmpd="dbl"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ctr" fontAlgn="b"/>
                      <a:r>
                        <a:rPr lang="nl-NL" sz="1000" b="0" i="0" u="none" strike="noStrike">
                          <a:solidFill>
                            <a:srgbClr val="000000"/>
                          </a:solidFill>
                          <a:effectLst/>
                          <a:latin typeface="Arial" panose="020B0604020202020204" pitchFamily="34" charset="0"/>
                        </a:rPr>
                        <a:t>RCR 02</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ctr" fontAlgn="b"/>
                      <a:r>
                        <a:rPr lang="nl-NL" sz="1000" b="0" i="0" u="none" strike="noStrike">
                          <a:solidFill>
                            <a:srgbClr val="000000"/>
                          </a:solidFill>
                          <a:effectLst/>
                          <a:latin typeface="Arial" panose="020B0604020202020204" pitchFamily="34" charset="0"/>
                        </a:rPr>
                        <a:t>RCR 03</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ctr" fontAlgn="b"/>
                      <a:r>
                        <a:rPr lang="nl-NL" sz="1000" b="0" i="0" u="none" strike="noStrike">
                          <a:solidFill>
                            <a:srgbClr val="000000"/>
                          </a:solidFill>
                          <a:effectLst/>
                          <a:latin typeface="Arial" panose="020B0604020202020204" pitchFamily="34" charset="0"/>
                        </a:rPr>
                        <a:t>RCR 05</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ctr" fontAlgn="b"/>
                      <a:r>
                        <a:rPr lang="nl-NL" sz="1000" b="0" i="0" u="none" strike="noStrike">
                          <a:solidFill>
                            <a:srgbClr val="000000"/>
                          </a:solidFill>
                          <a:effectLst/>
                          <a:latin typeface="Arial" panose="020B0604020202020204" pitchFamily="34" charset="0"/>
                        </a:rPr>
                        <a:t>RCR 72 - INT</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ctr" fontAlgn="b"/>
                      <a:r>
                        <a:rPr lang="nl-NL" sz="1000" b="0" i="0" u="none" strike="noStrike">
                          <a:solidFill>
                            <a:srgbClr val="000000"/>
                          </a:solidFill>
                          <a:effectLst/>
                          <a:latin typeface="Arial" panose="020B0604020202020204" pitchFamily="34" charset="0"/>
                        </a:rPr>
                        <a:t>RCR 77</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ctr" fontAlgn="b"/>
                      <a:r>
                        <a:rPr lang="nl-NL" sz="1000" b="0" i="0" u="none" strike="noStrike">
                          <a:solidFill>
                            <a:srgbClr val="000000"/>
                          </a:solidFill>
                          <a:effectLst/>
                          <a:latin typeface="Arial" panose="020B0604020202020204" pitchFamily="34" charset="0"/>
                        </a:rPr>
                        <a:t>RCR 79 - INT</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ctr" fontAlgn="b"/>
                      <a:r>
                        <a:rPr lang="nl-NL" sz="1000" b="0" i="0" u="none" strike="noStrike">
                          <a:solidFill>
                            <a:srgbClr val="000000"/>
                          </a:solidFill>
                          <a:effectLst/>
                          <a:latin typeface="Arial" panose="020B0604020202020204" pitchFamily="34" charset="0"/>
                        </a:rPr>
                        <a:t>RCR 81 - INT</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ctr" fontAlgn="b"/>
                      <a:r>
                        <a:rPr lang="nl-NL" sz="1000" b="0" i="0" u="none" strike="noStrike">
                          <a:solidFill>
                            <a:srgbClr val="000000"/>
                          </a:solidFill>
                          <a:effectLst/>
                          <a:latin typeface="Arial" panose="020B0604020202020204" pitchFamily="34" charset="0"/>
                        </a:rPr>
                        <a:t>RCR 82 - INT</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ctr" fontAlgn="b"/>
                      <a:r>
                        <a:rPr lang="nl-NL" sz="1000" b="0" i="0" u="none" strike="noStrike">
                          <a:solidFill>
                            <a:srgbClr val="000000"/>
                          </a:solidFill>
                          <a:effectLst/>
                          <a:latin typeface="Arial" panose="020B0604020202020204" pitchFamily="34" charset="0"/>
                        </a:rPr>
                        <a:t>RCR 84 - INT</a:t>
                      </a:r>
                    </a:p>
                  </a:txBody>
                  <a:tcPr marL="9525" marR="9525" marT="9525" marB="0" anchor="b">
                    <a:lnL w="6350" cap="flat" cmpd="sng" algn="ctr">
                      <a:solidFill>
                        <a:srgbClr val="000000"/>
                      </a:solidFill>
                      <a:prstDash val="dash"/>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dash"/>
                      <a:round/>
                      <a:headEnd type="none" w="med" len="med"/>
                      <a:tailEnd type="none" w="med" len="med"/>
                    </a:lnB>
                  </a:tcPr>
                </a:tc>
                <a:extLst>
                  <a:ext uri="{0D108BD9-81ED-4DB2-BD59-A6C34878D82A}">
                    <a16:rowId xmlns:a16="http://schemas.microsoft.com/office/drawing/2014/main" val="1782597968"/>
                  </a:ext>
                </a:extLst>
              </a:tr>
              <a:tr h="302773">
                <a:tc>
                  <a:txBody>
                    <a:bodyPr/>
                    <a:lstStyle/>
                    <a:p>
                      <a:pPr algn="l" fontAlgn="b"/>
                      <a:r>
                        <a:rPr lang="nl-NL" sz="1000" b="1" i="0" u="none" strike="noStrike">
                          <a:solidFill>
                            <a:srgbClr val="000000"/>
                          </a:solidFill>
                          <a:effectLst/>
                          <a:latin typeface="Arial" panose="020B0604020202020204" pitchFamily="34" charset="0"/>
                        </a:rPr>
                        <a:t>SO 1.i</a:t>
                      </a:r>
                    </a:p>
                  </a:txBody>
                  <a:tcPr marL="9525" marR="9525" marT="9525" marB="0" anchor="b">
                    <a:lnL w="25400" cap="flat" cmpd="dbl"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2F75B5"/>
                    </a:solidFill>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2F75B5"/>
                    </a:solidFill>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extLst>
                  <a:ext uri="{0D108BD9-81ED-4DB2-BD59-A6C34878D82A}">
                    <a16:rowId xmlns:a16="http://schemas.microsoft.com/office/drawing/2014/main" val="1200315351"/>
                  </a:ext>
                </a:extLst>
              </a:tr>
              <a:tr h="302773">
                <a:tc>
                  <a:txBody>
                    <a:bodyPr/>
                    <a:lstStyle/>
                    <a:p>
                      <a:pPr algn="l" fontAlgn="b"/>
                      <a:r>
                        <a:rPr lang="nl-NL" sz="1000" b="1" i="0" u="none" strike="noStrike">
                          <a:solidFill>
                            <a:srgbClr val="000000"/>
                          </a:solidFill>
                          <a:effectLst/>
                          <a:latin typeface="Arial" panose="020B0604020202020204" pitchFamily="34" charset="0"/>
                        </a:rPr>
                        <a:t>SO 1.iii</a:t>
                      </a:r>
                    </a:p>
                  </a:txBody>
                  <a:tcPr marL="9525" marR="9525" marT="9525" marB="0" anchor="b">
                    <a:lnL w="25400" cap="flat" cmpd="dbl"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2F75B5"/>
                    </a:solidFill>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extLst>
                  <a:ext uri="{0D108BD9-81ED-4DB2-BD59-A6C34878D82A}">
                    <a16:rowId xmlns:a16="http://schemas.microsoft.com/office/drawing/2014/main" val="534845596"/>
                  </a:ext>
                </a:extLst>
              </a:tr>
              <a:tr h="302773">
                <a:tc>
                  <a:txBody>
                    <a:bodyPr/>
                    <a:lstStyle/>
                    <a:p>
                      <a:pPr algn="l" fontAlgn="b"/>
                      <a:r>
                        <a:rPr lang="nl-NL" sz="1000" b="1" i="0" u="none" strike="noStrike">
                          <a:solidFill>
                            <a:srgbClr val="000000"/>
                          </a:solidFill>
                          <a:effectLst/>
                          <a:latin typeface="Arial" panose="020B0604020202020204" pitchFamily="34" charset="0"/>
                        </a:rPr>
                        <a:t>SO 2.ii</a:t>
                      </a:r>
                    </a:p>
                  </a:txBody>
                  <a:tcPr marL="9525" marR="9525" marT="9525" marB="0" anchor="b">
                    <a:lnL w="25400" cap="flat" cmpd="dbl"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2F75B5"/>
                    </a:solidFill>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2F75B5"/>
                    </a:solidFill>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extLst>
                  <a:ext uri="{0D108BD9-81ED-4DB2-BD59-A6C34878D82A}">
                    <a16:rowId xmlns:a16="http://schemas.microsoft.com/office/drawing/2014/main" val="966875185"/>
                  </a:ext>
                </a:extLst>
              </a:tr>
              <a:tr h="302773">
                <a:tc>
                  <a:txBody>
                    <a:bodyPr/>
                    <a:lstStyle/>
                    <a:p>
                      <a:pPr algn="l" fontAlgn="b"/>
                      <a:r>
                        <a:rPr lang="nl-NL" sz="1000" b="1" i="0" u="none" strike="noStrike">
                          <a:solidFill>
                            <a:srgbClr val="000000"/>
                          </a:solidFill>
                          <a:effectLst/>
                          <a:latin typeface="Arial" panose="020B0604020202020204" pitchFamily="34" charset="0"/>
                        </a:rPr>
                        <a:t>SO 2.iv</a:t>
                      </a:r>
                    </a:p>
                  </a:txBody>
                  <a:tcPr marL="9525" marR="9525" marT="9525" marB="0" anchor="b">
                    <a:lnL w="25400" cap="flat" cmpd="dbl"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dirty="0">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2F75B5"/>
                    </a:solidFill>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extLst>
                  <a:ext uri="{0D108BD9-81ED-4DB2-BD59-A6C34878D82A}">
                    <a16:rowId xmlns:a16="http://schemas.microsoft.com/office/drawing/2014/main" val="3892173781"/>
                  </a:ext>
                </a:extLst>
              </a:tr>
              <a:tr h="302773">
                <a:tc>
                  <a:txBody>
                    <a:bodyPr/>
                    <a:lstStyle/>
                    <a:p>
                      <a:pPr algn="l" fontAlgn="b"/>
                      <a:r>
                        <a:rPr lang="nl-NL" sz="1000" b="1" i="0" u="none" strike="noStrike">
                          <a:solidFill>
                            <a:srgbClr val="000000"/>
                          </a:solidFill>
                          <a:effectLst/>
                          <a:latin typeface="Arial" panose="020B0604020202020204" pitchFamily="34" charset="0"/>
                        </a:rPr>
                        <a:t>SO 2.vi</a:t>
                      </a:r>
                    </a:p>
                  </a:txBody>
                  <a:tcPr marL="9525" marR="9525" marT="9525" marB="0" anchor="b">
                    <a:lnL w="25400" cap="flat" cmpd="dbl"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2F75B5"/>
                    </a:solidFill>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2F75B5"/>
                    </a:solidFill>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extLst>
                  <a:ext uri="{0D108BD9-81ED-4DB2-BD59-A6C34878D82A}">
                    <a16:rowId xmlns:a16="http://schemas.microsoft.com/office/drawing/2014/main" val="3535002485"/>
                  </a:ext>
                </a:extLst>
              </a:tr>
              <a:tr h="302773">
                <a:tc>
                  <a:txBody>
                    <a:bodyPr/>
                    <a:lstStyle/>
                    <a:p>
                      <a:pPr algn="l" fontAlgn="b"/>
                      <a:r>
                        <a:rPr lang="nl-NL" sz="1000" b="1" i="0" u="none" strike="noStrike">
                          <a:solidFill>
                            <a:srgbClr val="000000"/>
                          </a:solidFill>
                          <a:effectLst/>
                          <a:latin typeface="Arial" panose="020B0604020202020204" pitchFamily="34" charset="0"/>
                        </a:rPr>
                        <a:t>SO 4.i</a:t>
                      </a:r>
                    </a:p>
                  </a:txBody>
                  <a:tcPr marL="9525" marR="9525" marT="9525" marB="0" anchor="b">
                    <a:lnL w="25400" cap="flat" cmpd="dbl"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2F75B5"/>
                    </a:solidFill>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extLst>
                  <a:ext uri="{0D108BD9-81ED-4DB2-BD59-A6C34878D82A}">
                    <a16:rowId xmlns:a16="http://schemas.microsoft.com/office/drawing/2014/main" val="2234300500"/>
                  </a:ext>
                </a:extLst>
              </a:tr>
              <a:tr h="302773">
                <a:tc>
                  <a:txBody>
                    <a:bodyPr/>
                    <a:lstStyle/>
                    <a:p>
                      <a:pPr algn="l" fontAlgn="b"/>
                      <a:r>
                        <a:rPr lang="nl-NL" sz="1000" b="1" i="0" u="none" strike="noStrike">
                          <a:solidFill>
                            <a:srgbClr val="000000"/>
                          </a:solidFill>
                          <a:effectLst/>
                          <a:latin typeface="Arial" panose="020B0604020202020204" pitchFamily="34" charset="0"/>
                        </a:rPr>
                        <a:t>SO 4.ii</a:t>
                      </a:r>
                    </a:p>
                  </a:txBody>
                  <a:tcPr marL="9525" marR="9525" marT="9525" marB="0" anchor="b">
                    <a:lnL w="25400" cap="flat" cmpd="dbl"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2F75B5"/>
                    </a:solidFill>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2F75B5"/>
                    </a:solidFill>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extLst>
                  <a:ext uri="{0D108BD9-81ED-4DB2-BD59-A6C34878D82A}">
                    <a16:rowId xmlns:a16="http://schemas.microsoft.com/office/drawing/2014/main" val="3813246815"/>
                  </a:ext>
                </a:extLst>
              </a:tr>
              <a:tr h="302773">
                <a:tc>
                  <a:txBody>
                    <a:bodyPr/>
                    <a:lstStyle/>
                    <a:p>
                      <a:pPr algn="l" fontAlgn="b"/>
                      <a:r>
                        <a:rPr lang="nl-NL" sz="1000" b="1" i="0" u="none" strike="noStrike">
                          <a:solidFill>
                            <a:srgbClr val="000000"/>
                          </a:solidFill>
                          <a:effectLst/>
                          <a:latin typeface="Arial" panose="020B0604020202020204" pitchFamily="34" charset="0"/>
                        </a:rPr>
                        <a:t>SO 4.v</a:t>
                      </a:r>
                    </a:p>
                  </a:txBody>
                  <a:tcPr marL="9525" marR="9525" marT="9525" marB="0" anchor="b">
                    <a:lnL w="25400" cap="flat" cmpd="dbl"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dirty="0">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2F75B5"/>
                    </a:solidFill>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2F75B5"/>
                    </a:solidFill>
                  </a:tcPr>
                </a:tc>
                <a:extLst>
                  <a:ext uri="{0D108BD9-81ED-4DB2-BD59-A6C34878D82A}">
                    <a16:rowId xmlns:a16="http://schemas.microsoft.com/office/drawing/2014/main" val="1324535918"/>
                  </a:ext>
                </a:extLst>
              </a:tr>
              <a:tr h="302773">
                <a:tc>
                  <a:txBody>
                    <a:bodyPr/>
                    <a:lstStyle/>
                    <a:p>
                      <a:pPr algn="l" fontAlgn="b"/>
                      <a:r>
                        <a:rPr lang="nl-NL" sz="1000" b="1" i="0" u="none" strike="noStrike">
                          <a:solidFill>
                            <a:srgbClr val="000000"/>
                          </a:solidFill>
                          <a:effectLst/>
                          <a:latin typeface="Arial" panose="020B0604020202020204" pitchFamily="34" charset="0"/>
                        </a:rPr>
                        <a:t>SO 4.vi</a:t>
                      </a:r>
                    </a:p>
                  </a:txBody>
                  <a:tcPr marL="9525" marR="9525" marT="9525" marB="0" anchor="b">
                    <a:lnL w="25400" cap="flat" cmpd="dbl"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dirty="0">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2F75B5"/>
                    </a:solidFill>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2F75B5"/>
                    </a:solidFill>
                  </a:tcPr>
                </a:tc>
                <a:extLst>
                  <a:ext uri="{0D108BD9-81ED-4DB2-BD59-A6C34878D82A}">
                    <a16:rowId xmlns:a16="http://schemas.microsoft.com/office/drawing/2014/main" val="3713879013"/>
                  </a:ext>
                </a:extLst>
              </a:tr>
              <a:tr h="302773">
                <a:tc>
                  <a:txBody>
                    <a:bodyPr/>
                    <a:lstStyle/>
                    <a:p>
                      <a:pPr algn="l" fontAlgn="b"/>
                      <a:r>
                        <a:rPr lang="nl-NL" sz="1000" b="1" i="0" u="none" strike="noStrike">
                          <a:solidFill>
                            <a:srgbClr val="000000"/>
                          </a:solidFill>
                          <a:effectLst/>
                          <a:latin typeface="Arial" panose="020B0604020202020204" pitchFamily="34" charset="0"/>
                        </a:rPr>
                        <a:t>ISO 1.ii</a:t>
                      </a:r>
                    </a:p>
                  </a:txBody>
                  <a:tcPr marL="9525" marR="9525" marT="9525" marB="0" anchor="b">
                    <a:lnL w="25400" cap="flat" cmpd="dbl"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dirty="0">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2F75B5"/>
                    </a:solidFill>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2F75B5"/>
                    </a:solidFill>
                  </a:tcPr>
                </a:tc>
                <a:extLst>
                  <a:ext uri="{0D108BD9-81ED-4DB2-BD59-A6C34878D82A}">
                    <a16:rowId xmlns:a16="http://schemas.microsoft.com/office/drawing/2014/main" val="4109922854"/>
                  </a:ext>
                </a:extLst>
              </a:tr>
              <a:tr h="320582">
                <a:tc>
                  <a:txBody>
                    <a:bodyPr/>
                    <a:lstStyle/>
                    <a:p>
                      <a:pPr algn="l" fontAlgn="b"/>
                      <a:r>
                        <a:rPr lang="nl-NL" sz="1000" b="1" i="0" u="none" strike="noStrike" dirty="0">
                          <a:solidFill>
                            <a:srgbClr val="000000"/>
                          </a:solidFill>
                          <a:effectLst/>
                          <a:latin typeface="Arial" panose="020B0604020202020204" pitchFamily="34" charset="0"/>
                        </a:rPr>
                        <a:t>ISO 1.iii</a:t>
                      </a:r>
                    </a:p>
                  </a:txBody>
                  <a:tcPr marL="9525" marR="9525" marT="9525" marB="0" anchor="b">
                    <a:lnL w="25400" cap="flat" cmpd="dbl"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nl-NL" sz="1000" b="0" i="0" u="none" strike="noStrike" dirty="0">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nl-NL" sz="10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nl-NL" sz="1000" b="0" i="0" u="none" strike="noStrike" dirty="0">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dash"/>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25400" cap="flat" cmpd="dbl" algn="ctr">
                      <a:solidFill>
                        <a:srgbClr val="000000"/>
                      </a:solidFill>
                      <a:prstDash val="solid"/>
                      <a:round/>
                      <a:headEnd type="none" w="med" len="med"/>
                      <a:tailEnd type="none" w="med" len="med"/>
                    </a:lnB>
                    <a:solidFill>
                      <a:srgbClr val="2F75B5"/>
                    </a:solidFill>
                  </a:tcPr>
                </a:tc>
                <a:extLst>
                  <a:ext uri="{0D108BD9-81ED-4DB2-BD59-A6C34878D82A}">
                    <a16:rowId xmlns:a16="http://schemas.microsoft.com/office/drawing/2014/main" val="4014096588"/>
                  </a:ext>
                </a:extLst>
              </a:tr>
            </a:tbl>
          </a:graphicData>
        </a:graphic>
      </p:graphicFrame>
    </p:spTree>
    <p:extLst>
      <p:ext uri="{BB962C8B-B14F-4D97-AF65-F5344CB8AC3E}">
        <p14:creationId xmlns:p14="http://schemas.microsoft.com/office/powerpoint/2010/main" val="38348835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EEB978A-D67D-538C-D664-57BA9EAE3324}"/>
              </a:ext>
            </a:extLst>
          </p:cNvPr>
          <p:cNvSpPr>
            <a:spLocks noGrp="1"/>
          </p:cNvSpPr>
          <p:nvPr>
            <p:ph type="title"/>
          </p:nvPr>
        </p:nvSpPr>
        <p:spPr/>
        <p:txBody>
          <a:bodyPr/>
          <a:lstStyle/>
          <a:p>
            <a:r>
              <a:rPr lang="en-US" sz="3200" dirty="0">
                <a:effectLst/>
                <a:latin typeface="Arial" panose="020B0604020202020204" pitchFamily="34" charset="0"/>
                <a:ea typeface="SimSun" panose="02010600030101010101" pitchFamily="2" charset="-122"/>
                <a:cs typeface="Times New Roman" panose="02020603050405020304" pitchFamily="18" charset="0"/>
              </a:rPr>
              <a:t>RCR 02 Private investments matching public support </a:t>
            </a:r>
            <a:endParaRPr lang="nl-BE" sz="3200" dirty="0"/>
          </a:p>
        </p:txBody>
      </p:sp>
      <p:sp>
        <p:nvSpPr>
          <p:cNvPr id="3" name="Tijdelijke aanduiding voor inhoud 2">
            <a:extLst>
              <a:ext uri="{FF2B5EF4-FFF2-40B4-BE49-F238E27FC236}">
                <a16:creationId xmlns:a16="http://schemas.microsoft.com/office/drawing/2014/main" id="{5AFB9EFA-9FF3-16CB-9CEF-0C18FCE0A3D0}"/>
              </a:ext>
            </a:extLst>
          </p:cNvPr>
          <p:cNvSpPr>
            <a:spLocks noGrp="1"/>
          </p:cNvSpPr>
          <p:nvPr>
            <p:ph idx="1"/>
          </p:nvPr>
        </p:nvSpPr>
        <p:spPr/>
        <p:txBody>
          <a:bodyPr/>
          <a:lstStyle/>
          <a:p>
            <a:pPr marL="0" indent="0">
              <a:lnSpc>
                <a:spcPts val="1400"/>
              </a:lnSpc>
              <a:spcAft>
                <a:spcPts val="600"/>
              </a:spcAft>
              <a:buNone/>
              <a:tabLst>
                <a:tab pos="540385" algn="l"/>
              </a:tabLst>
            </a:pPr>
            <a:r>
              <a:rPr lang="en-US" sz="2800" b="1" u="sng" dirty="0">
                <a:solidFill>
                  <a:srgbClr val="4F81BD"/>
                </a:solidFill>
                <a:latin typeface="Arial" panose="020B0604020202020204" pitchFamily="34" charset="0"/>
                <a:cs typeface="Times New Roman" panose="02020603050405020304" pitchFamily="18" charset="0"/>
              </a:rPr>
              <a:t>Contributes to </a:t>
            </a:r>
          </a:p>
          <a:p>
            <a:pPr marL="0" indent="0">
              <a:lnSpc>
                <a:spcPts val="1400"/>
              </a:lnSpc>
              <a:spcAft>
                <a:spcPts val="600"/>
              </a:spcAft>
              <a:buNone/>
              <a:tabLst>
                <a:tab pos="540385" algn="l"/>
              </a:tabLst>
            </a:pPr>
            <a:r>
              <a:rPr lang="en-US" sz="1800" dirty="0">
                <a:latin typeface="Arial" panose="020B0604020202020204" pitchFamily="34" charset="0"/>
                <a:ea typeface="SimSun" panose="02010600030101010101" pitchFamily="2" charset="-122"/>
                <a:cs typeface="Times New Roman" panose="02020603050405020304" pitchFamily="18" charset="0"/>
              </a:rPr>
              <a:t>SO1.I – SO2.II – SO2.VI</a:t>
            </a:r>
          </a:p>
          <a:p>
            <a:pPr marL="0" indent="0">
              <a:lnSpc>
                <a:spcPts val="1400"/>
              </a:lnSpc>
              <a:spcAft>
                <a:spcPts val="600"/>
              </a:spcAft>
              <a:buNone/>
              <a:tabLst>
                <a:tab pos="540385" algn="l"/>
              </a:tabLst>
            </a:pPr>
            <a:r>
              <a:rPr lang="en-US" sz="1800" b="1" u="sng" dirty="0">
                <a:solidFill>
                  <a:srgbClr val="4F81BD"/>
                </a:solidFill>
                <a:effectLst/>
                <a:latin typeface="Arial" panose="020B0604020202020204" pitchFamily="34" charset="0"/>
                <a:cs typeface="Times New Roman" panose="02020603050405020304" pitchFamily="18" charset="0"/>
              </a:rPr>
              <a:t>What it counts?</a:t>
            </a:r>
            <a:endParaRPr lang="nl-BE" sz="1800" b="1" u="sng" dirty="0">
              <a:solidFill>
                <a:srgbClr val="4F81BD"/>
              </a:solidFill>
              <a:effectLst/>
              <a:latin typeface="Arial" panose="020B0604020202020204" pitchFamily="34" charset="0"/>
              <a:cs typeface="Times New Roman" panose="02020603050405020304" pitchFamily="18" charset="0"/>
            </a:endParaRP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Total private contribution co-financing the supported project where the form of support has to be a grant. The indicator covers also the non-eligible part of the project cost, also including VAT. For state owned enterprises, the indicator covers the co-financing contributions from their own budget. The indicator should be calculated based on the private co-financing foreseen in the financing agreements. </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buNone/>
            </a:pPr>
            <a:endParaRPr lang="en-US" sz="1800" b="1" u="sng" dirty="0">
              <a:solidFill>
                <a:srgbClr val="4F81BD"/>
              </a:solidFill>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buNone/>
            </a:pPr>
            <a:r>
              <a:rPr lang="en-US" sz="1800" b="1" u="sng" dirty="0">
                <a:solidFill>
                  <a:srgbClr val="4F81BD"/>
                </a:solidFill>
                <a:effectLst/>
                <a:latin typeface="Arial" panose="020B0604020202020204" pitchFamily="34" charset="0"/>
                <a:cs typeface="Times New Roman" panose="02020603050405020304" pitchFamily="18" charset="0"/>
              </a:rPr>
              <a:t>Attention points:</a:t>
            </a:r>
            <a:endParaRPr lang="nl-BE" sz="1800" b="1" u="sng" dirty="0">
              <a:solidFill>
                <a:srgbClr val="4F81BD"/>
              </a:solidFill>
              <a:effectLst/>
              <a:latin typeface="Arial" panose="020B0604020202020204" pitchFamily="34" charset="0"/>
              <a:cs typeface="Times New Roman" panose="02020603050405020304" pitchFamily="18" charset="0"/>
            </a:endParaRP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Reference to the </a:t>
            </a:r>
            <a:r>
              <a:rPr lang="en-US" sz="1800" b="1" dirty="0">
                <a:effectLst/>
                <a:latin typeface="Arial" panose="020B0604020202020204" pitchFamily="34" charset="0"/>
                <a:ea typeface="SimSun" panose="02010600030101010101" pitchFamily="2" charset="-122"/>
                <a:cs typeface="Times New Roman" panose="02020603050405020304" pitchFamily="18" charset="0"/>
              </a:rPr>
              <a:t>grant letter</a:t>
            </a:r>
            <a:r>
              <a:rPr lang="en-US" sz="1800" dirty="0">
                <a:effectLst/>
                <a:latin typeface="Arial" panose="020B0604020202020204" pitchFamily="34" charset="0"/>
                <a:ea typeface="SimSun" panose="02010600030101010101" pitchFamily="2" charset="-122"/>
                <a:cs typeface="Times New Roman" panose="02020603050405020304" pitchFamily="18" charset="0"/>
              </a:rPr>
              <a:t>, which states amount of private investments. This needs to be updated at project closure, indicating the final private contribution to the project.</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spcAft>
                <a:spcPts val="600"/>
              </a:spcAft>
              <a:buNone/>
              <a:tabLst>
                <a:tab pos="540385" algn="l"/>
              </a:tabLst>
            </a:pPr>
            <a:endParaRPr lang="en-US" sz="2800" dirty="0">
              <a:latin typeface="Arial" panose="020B0604020202020204" pitchFamily="34" charset="0"/>
              <a:ea typeface="SimSun" panose="02010600030101010101" pitchFamily="2" charset="-122"/>
              <a:cs typeface="Times New Roman" panose="02020603050405020304" pitchFamily="18" charset="0"/>
            </a:endParaRPr>
          </a:p>
          <a:p>
            <a:pPr marL="0" indent="0">
              <a:buNone/>
            </a:pPr>
            <a:endParaRPr lang="en-US" sz="2800" b="1" u="sng" dirty="0">
              <a:solidFill>
                <a:srgbClr val="4F81BD"/>
              </a:solidFill>
              <a:latin typeface="Arial" panose="020B0604020202020204" pitchFamily="34" charset="0"/>
              <a:cs typeface="Times New Roman" panose="02020603050405020304" pitchFamily="18" charset="0"/>
            </a:endParaRPr>
          </a:p>
          <a:p>
            <a:endParaRPr lang="nl-BE" dirty="0"/>
          </a:p>
        </p:txBody>
      </p:sp>
    </p:spTree>
    <p:extLst>
      <p:ext uri="{BB962C8B-B14F-4D97-AF65-F5344CB8AC3E}">
        <p14:creationId xmlns:p14="http://schemas.microsoft.com/office/powerpoint/2010/main" val="34096241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CA921E6-2146-C33C-B35F-F285474D25CF}"/>
              </a:ext>
            </a:extLst>
          </p:cNvPr>
          <p:cNvSpPr>
            <a:spLocks noGrp="1"/>
          </p:cNvSpPr>
          <p:nvPr>
            <p:ph type="title"/>
          </p:nvPr>
        </p:nvSpPr>
        <p:spPr/>
        <p:txBody>
          <a:bodyPr/>
          <a:lstStyle/>
          <a:p>
            <a:r>
              <a:rPr lang="nl-BE" sz="3200" dirty="0"/>
              <a:t>RCR 03 </a:t>
            </a:r>
            <a:r>
              <a:rPr lang="en-US" sz="3200" dirty="0"/>
              <a:t>SMEs introducing product or process innovation</a:t>
            </a:r>
            <a:br>
              <a:rPr lang="nl-BE" sz="1800" b="1" u="sng" dirty="0">
                <a:effectLst/>
                <a:latin typeface="Arial" panose="020B0604020202020204" pitchFamily="34" charset="0"/>
                <a:cs typeface="Times New Roman" panose="02020603050405020304" pitchFamily="18" charset="0"/>
              </a:rPr>
            </a:br>
            <a:endParaRPr lang="nl-BE" dirty="0"/>
          </a:p>
        </p:txBody>
      </p:sp>
      <p:sp>
        <p:nvSpPr>
          <p:cNvPr id="3" name="Tijdelijke aanduiding voor inhoud 2">
            <a:extLst>
              <a:ext uri="{FF2B5EF4-FFF2-40B4-BE49-F238E27FC236}">
                <a16:creationId xmlns:a16="http://schemas.microsoft.com/office/drawing/2014/main" id="{E6F08C66-4E7A-D62F-DC9D-116E31EC8579}"/>
              </a:ext>
            </a:extLst>
          </p:cNvPr>
          <p:cNvSpPr>
            <a:spLocks noGrp="1"/>
          </p:cNvSpPr>
          <p:nvPr>
            <p:ph idx="1"/>
          </p:nvPr>
        </p:nvSpPr>
        <p:spPr>
          <a:xfrm>
            <a:off x="1543050" y="1249961"/>
            <a:ext cx="9810750" cy="4750790"/>
          </a:xfrm>
        </p:spPr>
        <p:txBody>
          <a:bodyPr/>
          <a:lstStyle/>
          <a:p>
            <a:pPr marL="0" indent="0">
              <a:lnSpc>
                <a:spcPts val="1400"/>
              </a:lnSpc>
              <a:spcAft>
                <a:spcPts val="600"/>
              </a:spcAft>
              <a:buNone/>
              <a:tabLst>
                <a:tab pos="540385" algn="l"/>
              </a:tabLst>
            </a:pPr>
            <a:endParaRPr lang="en-US" sz="1800" b="1" u="sng" dirty="0">
              <a:solidFill>
                <a:srgbClr val="4F81BD"/>
              </a:solidFill>
              <a:latin typeface="Arial" panose="020B0604020202020204" pitchFamily="34" charset="0"/>
              <a:cs typeface="Times New Roman" panose="02020603050405020304" pitchFamily="18" charset="0"/>
            </a:endParaRPr>
          </a:p>
          <a:p>
            <a:pPr marL="0" indent="0">
              <a:lnSpc>
                <a:spcPts val="1400"/>
              </a:lnSpc>
              <a:spcAft>
                <a:spcPts val="600"/>
              </a:spcAft>
              <a:buNone/>
              <a:tabLst>
                <a:tab pos="540385" algn="l"/>
              </a:tabLst>
            </a:pPr>
            <a:endParaRPr lang="en-US" sz="1800" b="1" u="sng" dirty="0">
              <a:solidFill>
                <a:srgbClr val="4F81BD"/>
              </a:solidFill>
              <a:latin typeface="Arial" panose="020B0604020202020204" pitchFamily="34" charset="0"/>
              <a:cs typeface="Times New Roman" panose="02020603050405020304" pitchFamily="18" charset="0"/>
            </a:endParaRPr>
          </a:p>
          <a:p>
            <a:pPr marL="0" indent="0">
              <a:lnSpc>
                <a:spcPts val="1400"/>
              </a:lnSpc>
              <a:spcAft>
                <a:spcPts val="600"/>
              </a:spcAft>
              <a:buNone/>
              <a:tabLst>
                <a:tab pos="540385" algn="l"/>
              </a:tabLst>
            </a:pPr>
            <a:endParaRPr lang="en-US" sz="1800" b="1" u="sng" dirty="0">
              <a:solidFill>
                <a:srgbClr val="4F81BD"/>
              </a:solidFill>
              <a:latin typeface="Arial" panose="020B0604020202020204" pitchFamily="34" charset="0"/>
              <a:cs typeface="Times New Roman" panose="02020603050405020304" pitchFamily="18" charset="0"/>
            </a:endParaRPr>
          </a:p>
          <a:p>
            <a:pPr marL="0" indent="0">
              <a:lnSpc>
                <a:spcPts val="1400"/>
              </a:lnSpc>
              <a:spcAft>
                <a:spcPts val="600"/>
              </a:spcAft>
              <a:buNone/>
              <a:tabLst>
                <a:tab pos="540385" algn="l"/>
              </a:tabLst>
            </a:pPr>
            <a:r>
              <a:rPr lang="en-US" sz="1800" b="1" u="sng" dirty="0">
                <a:solidFill>
                  <a:srgbClr val="4F81BD"/>
                </a:solidFill>
                <a:latin typeface="Arial" panose="020B0604020202020204" pitchFamily="34" charset="0"/>
                <a:cs typeface="Times New Roman" panose="02020603050405020304" pitchFamily="18" charset="0"/>
              </a:rPr>
              <a:t>Contributes to </a:t>
            </a:r>
          </a:p>
          <a:p>
            <a:pPr marL="0" indent="0">
              <a:lnSpc>
                <a:spcPts val="1400"/>
              </a:lnSpc>
              <a:spcAft>
                <a:spcPts val="600"/>
              </a:spcAft>
              <a:buNone/>
              <a:tabLst>
                <a:tab pos="540385" algn="l"/>
              </a:tabLst>
            </a:pPr>
            <a:r>
              <a:rPr lang="en-US" sz="1800" dirty="0">
                <a:latin typeface="Arial" panose="020B0604020202020204" pitchFamily="34" charset="0"/>
                <a:ea typeface="SimSun" panose="02010600030101010101" pitchFamily="2" charset="-122"/>
                <a:cs typeface="Times New Roman" panose="02020603050405020304" pitchFamily="18" charset="0"/>
              </a:rPr>
              <a:t>SO2.II – SO2.VI</a:t>
            </a:r>
          </a:p>
          <a:p>
            <a:pPr marL="0" indent="0">
              <a:lnSpc>
                <a:spcPts val="1400"/>
              </a:lnSpc>
              <a:spcAft>
                <a:spcPts val="600"/>
              </a:spcAft>
              <a:buNone/>
              <a:tabLst>
                <a:tab pos="540385" algn="l"/>
              </a:tabLst>
            </a:pPr>
            <a:r>
              <a:rPr lang="en-US" sz="1800" b="1" u="sng" dirty="0">
                <a:solidFill>
                  <a:srgbClr val="4F81BD"/>
                </a:solidFill>
                <a:effectLst/>
                <a:latin typeface="Arial" panose="020B0604020202020204" pitchFamily="34" charset="0"/>
                <a:cs typeface="Times New Roman" panose="02020603050405020304" pitchFamily="18" charset="0"/>
              </a:rPr>
              <a:t>What it counts?</a:t>
            </a:r>
            <a:endParaRPr lang="nl-BE" sz="1800" b="1" u="sng" dirty="0">
              <a:solidFill>
                <a:srgbClr val="4F81BD"/>
              </a:solidFill>
              <a:effectLst/>
              <a:latin typeface="Arial" panose="020B0604020202020204" pitchFamily="34" charset="0"/>
              <a:cs typeface="Times New Roman" panose="02020603050405020304" pitchFamily="18" charset="0"/>
            </a:endParaRP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Number of SMEs introducing product or process innovation due to the support provided. The indicator covers also micro enterprises, but no large </a:t>
            </a:r>
            <a:r>
              <a:rPr lang="en-US" sz="1800" dirty="0" err="1">
                <a:effectLst/>
                <a:latin typeface="Arial" panose="020B0604020202020204" pitchFamily="34" charset="0"/>
                <a:ea typeface="SimSun" panose="02010600030101010101" pitchFamily="2" charset="-122"/>
                <a:cs typeface="Times New Roman" panose="02020603050405020304" pitchFamily="18" charset="0"/>
              </a:rPr>
              <a:t>enterproses</a:t>
            </a:r>
            <a:r>
              <a:rPr lang="en-US" sz="1800" dirty="0">
                <a:effectLst/>
                <a:latin typeface="Arial" panose="020B0604020202020204" pitchFamily="34" charset="0"/>
                <a:ea typeface="SimSun" panose="02010600030101010101" pitchFamily="2" charset="-122"/>
                <a:cs typeface="Times New Roman" panose="02020603050405020304" pitchFamily="18" charset="0"/>
              </a:rPr>
              <a:t>. </a:t>
            </a:r>
            <a:endParaRPr lang="en-US" sz="1800" b="1" u="sng" dirty="0">
              <a:solidFill>
                <a:srgbClr val="4F81BD"/>
              </a:solidFill>
              <a:effectLst/>
              <a:latin typeface="Arial" panose="020B0604020202020204" pitchFamily="34" charset="0"/>
              <a:cs typeface="Times New Roman" panose="02020603050405020304" pitchFamily="18" charset="0"/>
            </a:endParaRPr>
          </a:p>
          <a:p>
            <a:pPr marL="0" indent="0">
              <a:buNone/>
            </a:pPr>
            <a:endParaRPr lang="en-US" sz="2800" dirty="0">
              <a:latin typeface="Arial" panose="020B0604020202020204" pitchFamily="34" charset="0"/>
              <a:ea typeface="SimSun" panose="02010600030101010101" pitchFamily="2" charset="-122"/>
              <a:cs typeface="Times New Roman" panose="02020603050405020304" pitchFamily="18" charset="0"/>
            </a:endParaRPr>
          </a:p>
          <a:p>
            <a:pPr marL="0" indent="0">
              <a:buNone/>
            </a:pPr>
            <a:endParaRPr lang="nl-BE" dirty="0"/>
          </a:p>
        </p:txBody>
      </p:sp>
    </p:spTree>
    <p:extLst>
      <p:ext uri="{BB962C8B-B14F-4D97-AF65-F5344CB8AC3E}">
        <p14:creationId xmlns:p14="http://schemas.microsoft.com/office/powerpoint/2010/main" val="23552822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CA921E6-2146-C33C-B35F-F285474D25CF}"/>
              </a:ext>
            </a:extLst>
          </p:cNvPr>
          <p:cNvSpPr>
            <a:spLocks noGrp="1"/>
          </p:cNvSpPr>
          <p:nvPr>
            <p:ph type="title"/>
          </p:nvPr>
        </p:nvSpPr>
        <p:spPr/>
        <p:txBody>
          <a:bodyPr/>
          <a:lstStyle/>
          <a:p>
            <a:r>
              <a:rPr lang="nl-BE" sz="3200" dirty="0"/>
              <a:t>RCR 03 </a:t>
            </a:r>
            <a:r>
              <a:rPr lang="en-US" sz="3200" dirty="0"/>
              <a:t>SMEs introducing product or process innovation</a:t>
            </a:r>
            <a:br>
              <a:rPr lang="nl-BE" sz="1800" b="1" u="sng" dirty="0">
                <a:effectLst/>
                <a:latin typeface="Arial" panose="020B0604020202020204" pitchFamily="34" charset="0"/>
                <a:cs typeface="Times New Roman" panose="02020603050405020304" pitchFamily="18" charset="0"/>
              </a:rPr>
            </a:br>
            <a:endParaRPr lang="nl-BE" dirty="0"/>
          </a:p>
        </p:txBody>
      </p:sp>
      <p:sp>
        <p:nvSpPr>
          <p:cNvPr id="3" name="Tijdelijke aanduiding voor inhoud 2">
            <a:extLst>
              <a:ext uri="{FF2B5EF4-FFF2-40B4-BE49-F238E27FC236}">
                <a16:creationId xmlns:a16="http://schemas.microsoft.com/office/drawing/2014/main" id="{E6F08C66-4E7A-D62F-DC9D-116E31EC8579}"/>
              </a:ext>
            </a:extLst>
          </p:cNvPr>
          <p:cNvSpPr>
            <a:spLocks noGrp="1"/>
          </p:cNvSpPr>
          <p:nvPr>
            <p:ph idx="1"/>
          </p:nvPr>
        </p:nvSpPr>
        <p:spPr>
          <a:xfrm>
            <a:off x="1543050" y="1249961"/>
            <a:ext cx="9810750" cy="4750790"/>
          </a:xfrm>
        </p:spPr>
        <p:txBody>
          <a:bodyPr/>
          <a:lstStyle/>
          <a:p>
            <a:pPr marL="0" indent="0">
              <a:lnSpc>
                <a:spcPts val="1400"/>
              </a:lnSpc>
              <a:spcAft>
                <a:spcPts val="600"/>
              </a:spcAft>
              <a:buNone/>
              <a:tabLst>
                <a:tab pos="540385" algn="l"/>
              </a:tabLst>
            </a:pPr>
            <a:endParaRPr lang="en-US" sz="1800" b="1" u="sng" dirty="0">
              <a:solidFill>
                <a:srgbClr val="4F81BD"/>
              </a:solidFill>
              <a:effectLst/>
              <a:latin typeface="Arial" panose="020B0604020202020204" pitchFamily="34" charset="0"/>
              <a:cs typeface="Times New Roman" panose="02020603050405020304" pitchFamily="18" charset="0"/>
            </a:endParaRPr>
          </a:p>
          <a:p>
            <a:pPr marL="0" indent="0">
              <a:lnSpc>
                <a:spcPts val="1400"/>
              </a:lnSpc>
              <a:spcAft>
                <a:spcPts val="600"/>
              </a:spcAft>
              <a:buNone/>
              <a:tabLst>
                <a:tab pos="540385" algn="l"/>
              </a:tabLst>
            </a:pPr>
            <a:r>
              <a:rPr lang="en-US" sz="1800" b="1" u="sng" dirty="0">
                <a:solidFill>
                  <a:srgbClr val="4F81BD"/>
                </a:solidFill>
                <a:effectLst/>
                <a:latin typeface="Arial" panose="020B0604020202020204" pitchFamily="34" charset="0"/>
                <a:cs typeface="Times New Roman" panose="02020603050405020304" pitchFamily="18" charset="0"/>
              </a:rPr>
              <a:t>Definition:</a:t>
            </a:r>
            <a:endParaRPr lang="nl-BE" sz="1800" b="1" u="sng" dirty="0">
              <a:solidFill>
                <a:srgbClr val="4F81BD"/>
              </a:solidFill>
              <a:effectLst/>
              <a:latin typeface="Arial" panose="020B0604020202020204" pitchFamily="34" charset="0"/>
              <a:cs typeface="Times New Roman" panose="02020603050405020304" pitchFamily="18" charset="0"/>
            </a:endParaRPr>
          </a:p>
          <a:p>
            <a:pPr marL="0" indent="0">
              <a:lnSpc>
                <a:spcPts val="1400"/>
              </a:lnSpc>
              <a:buNone/>
            </a:pPr>
            <a:r>
              <a:rPr lang="en-US" sz="1800" b="1" dirty="0">
                <a:effectLst/>
                <a:latin typeface="Arial" panose="020B0604020202020204" pitchFamily="34" charset="0"/>
                <a:ea typeface="SimSun" panose="02010600030101010101" pitchFamily="2" charset="-122"/>
                <a:cs typeface="Times New Roman" panose="02020603050405020304" pitchFamily="18" charset="0"/>
              </a:rPr>
              <a:t>Product innovation</a:t>
            </a:r>
            <a:r>
              <a:rPr lang="en-US" sz="1800" dirty="0">
                <a:effectLst/>
                <a:latin typeface="Arial" panose="020B0604020202020204" pitchFamily="34" charset="0"/>
                <a:ea typeface="SimSun" panose="02010600030101010101" pitchFamily="2" charset="-122"/>
                <a:cs typeface="Times New Roman" panose="02020603050405020304" pitchFamily="18" charset="0"/>
              </a:rPr>
              <a:t> is the market introduction of a new or significantly improved good or service with respect to its capabilities, user friendliness, components or sub-systems. </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buNone/>
            </a:pPr>
            <a:r>
              <a:rPr lang="en-US" sz="1800" b="1" dirty="0">
                <a:effectLst/>
                <a:latin typeface="Arial" panose="020B0604020202020204" pitchFamily="34" charset="0"/>
                <a:ea typeface="SimSun" panose="02010600030101010101" pitchFamily="2" charset="-122"/>
                <a:cs typeface="Times New Roman" panose="02020603050405020304" pitchFamily="18" charset="0"/>
              </a:rPr>
              <a:t>Process innovation</a:t>
            </a:r>
            <a:r>
              <a:rPr lang="en-US" sz="1800" dirty="0">
                <a:effectLst/>
                <a:latin typeface="Arial" panose="020B0604020202020204" pitchFamily="34" charset="0"/>
                <a:ea typeface="SimSun" panose="02010600030101010101" pitchFamily="2" charset="-122"/>
                <a:cs typeface="Times New Roman" panose="02020603050405020304" pitchFamily="18" charset="0"/>
              </a:rPr>
              <a:t> is the implementation of a new or significantly improved production process, distribution method, or supporting activity.  </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Product or process innovations must be new to the enterprise supported, but they do not need to be new to the market</a:t>
            </a:r>
          </a:p>
          <a:p>
            <a:pPr marL="0" indent="0">
              <a:lnSpc>
                <a:spcPts val="1400"/>
              </a:lnSpc>
              <a:spcAft>
                <a:spcPts val="600"/>
              </a:spcAft>
              <a:buNone/>
              <a:tabLst>
                <a:tab pos="540385" algn="l"/>
              </a:tabLst>
            </a:pPr>
            <a:endParaRPr lang="en-US" sz="1800" b="1" u="sng" dirty="0">
              <a:solidFill>
                <a:srgbClr val="4F81BD"/>
              </a:solidFill>
              <a:effectLst/>
              <a:latin typeface="Arial" panose="020B0604020202020204" pitchFamily="34" charset="0"/>
              <a:cs typeface="Times New Roman" panose="02020603050405020304" pitchFamily="18" charset="0"/>
            </a:endParaRPr>
          </a:p>
          <a:p>
            <a:pPr marL="0" indent="0">
              <a:lnSpc>
                <a:spcPts val="1400"/>
              </a:lnSpc>
              <a:spcAft>
                <a:spcPts val="600"/>
              </a:spcAft>
              <a:buNone/>
              <a:tabLst>
                <a:tab pos="540385" algn="l"/>
              </a:tabLst>
            </a:pPr>
            <a:r>
              <a:rPr lang="en-US" sz="1800" b="1" u="sng" dirty="0">
                <a:solidFill>
                  <a:srgbClr val="4F81BD"/>
                </a:solidFill>
                <a:effectLst/>
                <a:latin typeface="Arial" panose="020B0604020202020204" pitchFamily="34" charset="0"/>
                <a:cs typeface="Times New Roman" panose="02020603050405020304" pitchFamily="18" charset="0"/>
              </a:rPr>
              <a:t>Attention points:</a:t>
            </a:r>
            <a:endParaRPr lang="nl-BE" sz="1800" b="1" u="sng" dirty="0">
              <a:solidFill>
                <a:srgbClr val="4F81BD"/>
              </a:solidFill>
              <a:effectLst/>
              <a:latin typeface="Arial" panose="020B0604020202020204" pitchFamily="34" charset="0"/>
              <a:cs typeface="Times New Roman" panose="02020603050405020304" pitchFamily="18" charset="0"/>
            </a:endParaRP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Achieved at most one year after the completion of output in the supported project.</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Double counting: An enterprise is counted once</a:t>
            </a:r>
            <a:r>
              <a:rPr lang="nl-BE" sz="1800" dirty="0">
                <a:latin typeface="Arial" panose="020B0604020202020204" pitchFamily="34" charset="0"/>
                <a:ea typeface="SimSun" panose="02010600030101010101" pitchFamily="2" charset="-122"/>
                <a:cs typeface="Times New Roman" panose="02020603050405020304" pitchFamily="18" charset="0"/>
              </a:rPr>
              <a:t> </a:t>
            </a:r>
            <a:r>
              <a:rPr lang="en-US" sz="1800" dirty="0">
                <a:effectLst/>
                <a:latin typeface="Arial" panose="020B0604020202020204" pitchFamily="34" charset="0"/>
                <a:ea typeface="SimSun" panose="02010600030101010101" pitchFamily="2" charset="-122"/>
                <a:cs typeface="Times New Roman" panose="02020603050405020304" pitchFamily="18" charset="0"/>
              </a:rPr>
              <a:t>regardless how many times it receives support from operations in the same project.</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buNone/>
            </a:pPr>
            <a:endParaRPr lang="en-US" sz="2800" dirty="0">
              <a:latin typeface="Arial" panose="020B0604020202020204" pitchFamily="34" charset="0"/>
              <a:ea typeface="SimSun" panose="02010600030101010101" pitchFamily="2" charset="-122"/>
              <a:cs typeface="Times New Roman" panose="02020603050405020304" pitchFamily="18" charset="0"/>
            </a:endParaRPr>
          </a:p>
          <a:p>
            <a:pPr marL="0" indent="0">
              <a:buNone/>
            </a:pPr>
            <a:endParaRPr lang="nl-BE" dirty="0"/>
          </a:p>
        </p:txBody>
      </p:sp>
    </p:spTree>
    <p:extLst>
      <p:ext uri="{BB962C8B-B14F-4D97-AF65-F5344CB8AC3E}">
        <p14:creationId xmlns:p14="http://schemas.microsoft.com/office/powerpoint/2010/main" val="3506575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6816CE-6933-C8CE-6DDF-B52CB6D3E2F1}"/>
              </a:ext>
            </a:extLst>
          </p:cNvPr>
          <p:cNvSpPr>
            <a:spLocks noGrp="1"/>
          </p:cNvSpPr>
          <p:nvPr>
            <p:ph type="title"/>
          </p:nvPr>
        </p:nvSpPr>
        <p:spPr/>
        <p:txBody>
          <a:bodyPr/>
          <a:lstStyle/>
          <a:p>
            <a:r>
              <a:rPr lang="nl-BE" sz="3200" dirty="0"/>
              <a:t>RCR 05 </a:t>
            </a:r>
            <a:r>
              <a:rPr lang="en-US" sz="3200" dirty="0"/>
              <a:t>SMEs innovating in-house</a:t>
            </a:r>
            <a:br>
              <a:rPr lang="nl-BE" sz="1800" b="1" u="sng" dirty="0">
                <a:effectLst/>
                <a:latin typeface="Arial" panose="020B0604020202020204" pitchFamily="34" charset="0"/>
                <a:cs typeface="Times New Roman" panose="02020603050405020304" pitchFamily="18" charset="0"/>
              </a:rPr>
            </a:br>
            <a:endParaRPr lang="nl-BE" dirty="0"/>
          </a:p>
        </p:txBody>
      </p:sp>
      <p:sp>
        <p:nvSpPr>
          <p:cNvPr id="3" name="Tijdelijke aanduiding voor inhoud 2">
            <a:extLst>
              <a:ext uri="{FF2B5EF4-FFF2-40B4-BE49-F238E27FC236}">
                <a16:creationId xmlns:a16="http://schemas.microsoft.com/office/drawing/2014/main" id="{13E28606-C5D4-E907-06C8-3BF51E78AFC6}"/>
              </a:ext>
            </a:extLst>
          </p:cNvPr>
          <p:cNvSpPr>
            <a:spLocks noGrp="1"/>
          </p:cNvSpPr>
          <p:nvPr>
            <p:ph idx="1"/>
          </p:nvPr>
        </p:nvSpPr>
        <p:spPr>
          <a:xfrm>
            <a:off x="1543050" y="1551963"/>
            <a:ext cx="9810750" cy="4448787"/>
          </a:xfrm>
        </p:spPr>
        <p:txBody>
          <a:bodyPr/>
          <a:lstStyle/>
          <a:p>
            <a:pPr marL="0" indent="0">
              <a:lnSpc>
                <a:spcPts val="1400"/>
              </a:lnSpc>
              <a:spcAft>
                <a:spcPts val="600"/>
              </a:spcAft>
              <a:buNone/>
              <a:tabLst>
                <a:tab pos="540385" algn="l"/>
              </a:tabLst>
            </a:pPr>
            <a:r>
              <a:rPr lang="en-US" sz="1800" b="1" u="sng" dirty="0">
                <a:solidFill>
                  <a:srgbClr val="4F81BD"/>
                </a:solidFill>
                <a:latin typeface="Arial" panose="020B0604020202020204" pitchFamily="34" charset="0"/>
                <a:cs typeface="Times New Roman" panose="02020603050405020304" pitchFamily="18" charset="0"/>
              </a:rPr>
              <a:t>Contributes to </a:t>
            </a:r>
          </a:p>
          <a:p>
            <a:pPr marL="0" indent="0">
              <a:lnSpc>
                <a:spcPts val="1400"/>
              </a:lnSpc>
              <a:spcAft>
                <a:spcPts val="600"/>
              </a:spcAft>
              <a:buNone/>
              <a:tabLst>
                <a:tab pos="540385" algn="l"/>
              </a:tabLst>
            </a:pPr>
            <a:r>
              <a:rPr lang="en-US" sz="1800" dirty="0">
                <a:latin typeface="Arial" panose="020B0604020202020204" pitchFamily="34" charset="0"/>
                <a:ea typeface="SimSun" panose="02010600030101010101" pitchFamily="2" charset="-122"/>
                <a:cs typeface="Times New Roman" panose="02020603050405020304" pitchFamily="18" charset="0"/>
              </a:rPr>
              <a:t>SO1.I – SO 1.III</a:t>
            </a:r>
          </a:p>
          <a:p>
            <a:pPr marL="0" indent="0">
              <a:lnSpc>
                <a:spcPts val="1400"/>
              </a:lnSpc>
              <a:spcAft>
                <a:spcPts val="600"/>
              </a:spcAft>
              <a:buNone/>
              <a:tabLst>
                <a:tab pos="540385" algn="l"/>
              </a:tabLst>
            </a:pPr>
            <a:r>
              <a:rPr lang="en-US" sz="1800" b="1" u="sng" dirty="0">
                <a:solidFill>
                  <a:srgbClr val="4F81BD"/>
                </a:solidFill>
                <a:effectLst/>
                <a:latin typeface="Arial" panose="020B0604020202020204" pitchFamily="34" charset="0"/>
                <a:cs typeface="Times New Roman" panose="02020603050405020304" pitchFamily="18" charset="0"/>
              </a:rPr>
              <a:t>What it counts?</a:t>
            </a:r>
            <a:endParaRPr lang="nl-BE" sz="1800" b="1" u="sng" dirty="0">
              <a:solidFill>
                <a:srgbClr val="4F81BD"/>
              </a:solidFill>
              <a:effectLst/>
              <a:latin typeface="Arial" panose="020B0604020202020204" pitchFamily="34" charset="0"/>
              <a:cs typeface="Times New Roman" panose="02020603050405020304" pitchFamily="18" charset="0"/>
            </a:endParaRP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Number of enterprises which innovate in-house. The indicator covers also micro enterprises, but no large enterprises.</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 </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spcAft>
                <a:spcPts val="600"/>
              </a:spcAft>
              <a:buNone/>
              <a:tabLst>
                <a:tab pos="540385" algn="l"/>
              </a:tabLst>
            </a:pPr>
            <a:r>
              <a:rPr lang="en-US" sz="1800" b="1" u="sng" dirty="0">
                <a:solidFill>
                  <a:srgbClr val="4F81BD"/>
                </a:solidFill>
                <a:effectLst/>
                <a:latin typeface="Arial" panose="020B0604020202020204" pitchFamily="34" charset="0"/>
                <a:cs typeface="Times New Roman" panose="02020603050405020304" pitchFamily="18" charset="0"/>
              </a:rPr>
              <a:t>Definition:</a:t>
            </a:r>
            <a:endParaRPr lang="nl-BE" sz="1800" b="1" u="sng" dirty="0">
              <a:solidFill>
                <a:srgbClr val="4F81BD"/>
              </a:solidFill>
              <a:effectLst/>
              <a:latin typeface="Arial" panose="020B0604020202020204" pitchFamily="34" charset="0"/>
              <a:cs typeface="Times New Roman" panose="02020603050405020304" pitchFamily="18" charset="0"/>
            </a:endParaRP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The innovation activities are carried out in-house by the supported enterprise, and not contracted out to other enterprises or other research </a:t>
            </a:r>
            <a:r>
              <a:rPr lang="en-US" sz="1800" dirty="0" err="1">
                <a:effectLst/>
                <a:latin typeface="Arial" panose="020B0604020202020204" pitchFamily="34" charset="0"/>
                <a:ea typeface="SimSun" panose="02010600030101010101" pitchFamily="2" charset="-122"/>
                <a:cs typeface="Times New Roman" panose="02020603050405020304" pitchFamily="18" charset="0"/>
              </a:rPr>
              <a:t>organisations</a:t>
            </a:r>
            <a:r>
              <a:rPr lang="en-US" sz="1800" dirty="0">
                <a:effectLst/>
                <a:latin typeface="Arial" panose="020B0604020202020204" pitchFamily="34" charset="0"/>
                <a:ea typeface="SimSun" panose="02010600030101010101" pitchFamily="2" charset="-122"/>
                <a:cs typeface="Times New Roman" panose="02020603050405020304" pitchFamily="18" charset="0"/>
              </a:rPr>
              <a:t>. Software development that meets these requirements is included. </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  </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spcAft>
                <a:spcPts val="600"/>
              </a:spcAft>
              <a:buNone/>
              <a:tabLst>
                <a:tab pos="540385" algn="l"/>
              </a:tabLst>
            </a:pPr>
            <a:r>
              <a:rPr lang="en-US" sz="1800" b="1" u="sng" dirty="0">
                <a:solidFill>
                  <a:srgbClr val="4F81BD"/>
                </a:solidFill>
                <a:effectLst/>
                <a:latin typeface="Arial" panose="020B0604020202020204" pitchFamily="34" charset="0"/>
                <a:cs typeface="Times New Roman" panose="02020603050405020304" pitchFamily="18" charset="0"/>
              </a:rPr>
              <a:t>Attention points:</a:t>
            </a:r>
            <a:endParaRPr lang="nl-BE" sz="1800" b="1" u="sng" dirty="0">
              <a:solidFill>
                <a:srgbClr val="4F81BD"/>
              </a:solidFill>
              <a:effectLst/>
              <a:latin typeface="Arial" panose="020B0604020202020204" pitchFamily="34" charset="0"/>
              <a:cs typeface="Times New Roman" panose="02020603050405020304" pitchFamily="18" charset="0"/>
            </a:endParaRP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Achieved at most one year after the completion of output in the supported project.</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Double counting: An enterprise is counted once</a:t>
            </a:r>
            <a:r>
              <a:rPr lang="nl-BE" sz="1800" dirty="0">
                <a:latin typeface="Arial" panose="020B0604020202020204" pitchFamily="34" charset="0"/>
                <a:ea typeface="SimSun" panose="02010600030101010101" pitchFamily="2" charset="-122"/>
                <a:cs typeface="Times New Roman" panose="02020603050405020304" pitchFamily="18" charset="0"/>
              </a:rPr>
              <a:t> </a:t>
            </a:r>
            <a:r>
              <a:rPr lang="en-US" sz="1800" dirty="0">
                <a:effectLst/>
                <a:latin typeface="Arial" panose="020B0604020202020204" pitchFamily="34" charset="0"/>
                <a:ea typeface="SimSun" panose="02010600030101010101" pitchFamily="2" charset="-122"/>
                <a:cs typeface="Times New Roman" panose="02020603050405020304" pitchFamily="18" charset="0"/>
              </a:rPr>
              <a:t>regardless how many times it receives support from operations in the same project.</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spcAft>
                <a:spcPts val="600"/>
              </a:spcAft>
              <a:buNone/>
              <a:tabLst>
                <a:tab pos="540385" algn="l"/>
              </a:tabLst>
            </a:pPr>
            <a:endParaRPr lang="nl-BE" dirty="0"/>
          </a:p>
        </p:txBody>
      </p:sp>
    </p:spTree>
    <p:extLst>
      <p:ext uri="{BB962C8B-B14F-4D97-AF65-F5344CB8AC3E}">
        <p14:creationId xmlns:p14="http://schemas.microsoft.com/office/powerpoint/2010/main" val="32494003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3BEB1F0D-346F-831F-5986-FDC6F8306122}"/>
              </a:ext>
            </a:extLst>
          </p:cNvPr>
          <p:cNvSpPr>
            <a:spLocks noGrp="1"/>
          </p:cNvSpPr>
          <p:nvPr>
            <p:ph type="ctrTitle"/>
          </p:nvPr>
        </p:nvSpPr>
        <p:spPr/>
        <p:txBody>
          <a:bodyPr/>
          <a:lstStyle/>
          <a:p>
            <a:r>
              <a:rPr lang="nl-BE" dirty="0"/>
              <a:t>General Info</a:t>
            </a:r>
          </a:p>
        </p:txBody>
      </p:sp>
      <p:sp>
        <p:nvSpPr>
          <p:cNvPr id="6" name="Ondertitel 5">
            <a:extLst>
              <a:ext uri="{FF2B5EF4-FFF2-40B4-BE49-F238E27FC236}">
                <a16:creationId xmlns:a16="http://schemas.microsoft.com/office/drawing/2014/main" id="{C18065AF-6551-5200-EDC3-A4D2A640A92F}"/>
              </a:ext>
            </a:extLst>
          </p:cNvPr>
          <p:cNvSpPr>
            <a:spLocks noGrp="1"/>
          </p:cNvSpPr>
          <p:nvPr>
            <p:ph type="subTitle" idx="1"/>
          </p:nvPr>
        </p:nvSpPr>
        <p:spPr/>
        <p:txBody>
          <a:bodyPr/>
          <a:lstStyle/>
          <a:p>
            <a:endParaRPr lang="nl-BE"/>
          </a:p>
        </p:txBody>
      </p:sp>
    </p:spTree>
    <p:extLst>
      <p:ext uri="{BB962C8B-B14F-4D97-AF65-F5344CB8AC3E}">
        <p14:creationId xmlns:p14="http://schemas.microsoft.com/office/powerpoint/2010/main" val="26282902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8E8E11D-DC38-3AB5-CEB5-5495CD47B1C6}"/>
              </a:ext>
            </a:extLst>
          </p:cNvPr>
          <p:cNvSpPr>
            <a:spLocks noGrp="1"/>
          </p:cNvSpPr>
          <p:nvPr>
            <p:ph type="title"/>
          </p:nvPr>
        </p:nvSpPr>
        <p:spPr/>
        <p:txBody>
          <a:bodyPr/>
          <a:lstStyle/>
          <a:p>
            <a:r>
              <a:rPr lang="nl-BE" sz="3200" dirty="0"/>
              <a:t>RCR 72 </a:t>
            </a:r>
            <a:r>
              <a:rPr lang="en-US" sz="3200" dirty="0">
                <a:effectLst/>
                <a:latin typeface="Arial" panose="020B0604020202020204" pitchFamily="34" charset="0"/>
                <a:ea typeface="SimSun" panose="02010600030101010101" pitchFamily="2" charset="-122"/>
                <a:cs typeface="Times New Roman" panose="02020603050405020304" pitchFamily="18" charset="0"/>
              </a:rPr>
              <a:t>Annual users of new or </a:t>
            </a:r>
            <a:r>
              <a:rPr lang="en-US" sz="3200" dirty="0" err="1">
                <a:effectLst/>
                <a:latin typeface="Arial" panose="020B0604020202020204" pitchFamily="34" charset="0"/>
                <a:ea typeface="SimSun" panose="02010600030101010101" pitchFamily="2" charset="-122"/>
                <a:cs typeface="Times New Roman" panose="02020603050405020304" pitchFamily="18" charset="0"/>
              </a:rPr>
              <a:t>modernised</a:t>
            </a:r>
            <a:r>
              <a:rPr lang="en-US" sz="3200" dirty="0">
                <a:effectLst/>
                <a:latin typeface="Arial" panose="020B0604020202020204" pitchFamily="34" charset="0"/>
                <a:ea typeface="SimSun" panose="02010600030101010101" pitchFamily="2" charset="-122"/>
                <a:cs typeface="Times New Roman" panose="02020603050405020304" pitchFamily="18" charset="0"/>
              </a:rPr>
              <a:t> e-health care services</a:t>
            </a:r>
            <a:endParaRPr lang="nl-BE" sz="3200" dirty="0"/>
          </a:p>
        </p:txBody>
      </p:sp>
      <p:sp>
        <p:nvSpPr>
          <p:cNvPr id="3" name="Tijdelijke aanduiding voor inhoud 2">
            <a:extLst>
              <a:ext uri="{FF2B5EF4-FFF2-40B4-BE49-F238E27FC236}">
                <a16:creationId xmlns:a16="http://schemas.microsoft.com/office/drawing/2014/main" id="{D48D9E41-F947-FEE8-55CC-9AD15640E471}"/>
              </a:ext>
            </a:extLst>
          </p:cNvPr>
          <p:cNvSpPr>
            <a:spLocks noGrp="1"/>
          </p:cNvSpPr>
          <p:nvPr>
            <p:ph idx="1"/>
          </p:nvPr>
        </p:nvSpPr>
        <p:spPr/>
        <p:txBody>
          <a:bodyPr/>
          <a:lstStyle/>
          <a:p>
            <a:pPr marL="0" indent="0">
              <a:lnSpc>
                <a:spcPts val="1400"/>
              </a:lnSpc>
              <a:spcAft>
                <a:spcPts val="600"/>
              </a:spcAft>
              <a:buNone/>
              <a:tabLst>
                <a:tab pos="540385" algn="l"/>
              </a:tabLst>
            </a:pPr>
            <a:r>
              <a:rPr lang="en-US" sz="1800" b="1" u="sng" dirty="0">
                <a:solidFill>
                  <a:srgbClr val="4F81BD"/>
                </a:solidFill>
                <a:latin typeface="Arial" panose="020B0604020202020204" pitchFamily="34" charset="0"/>
                <a:cs typeface="Times New Roman" panose="02020603050405020304" pitchFamily="18" charset="0"/>
              </a:rPr>
              <a:t>Contributes to </a:t>
            </a:r>
          </a:p>
          <a:p>
            <a:pPr marL="0" indent="0">
              <a:lnSpc>
                <a:spcPts val="1400"/>
              </a:lnSpc>
              <a:spcAft>
                <a:spcPts val="600"/>
              </a:spcAft>
              <a:buNone/>
              <a:tabLst>
                <a:tab pos="540385" algn="l"/>
              </a:tabLst>
            </a:pPr>
            <a:r>
              <a:rPr lang="en-US" sz="1800" dirty="0">
                <a:latin typeface="Arial" panose="020B0604020202020204" pitchFamily="34" charset="0"/>
                <a:ea typeface="SimSun" panose="02010600030101010101" pitchFamily="2" charset="-122"/>
                <a:cs typeface="Times New Roman" panose="02020603050405020304" pitchFamily="18" charset="0"/>
              </a:rPr>
              <a:t>SO4.V</a:t>
            </a:r>
          </a:p>
          <a:p>
            <a:pPr marL="0" indent="0">
              <a:lnSpc>
                <a:spcPts val="1400"/>
              </a:lnSpc>
              <a:spcAft>
                <a:spcPts val="600"/>
              </a:spcAft>
              <a:buNone/>
              <a:tabLst>
                <a:tab pos="540385" algn="l"/>
              </a:tabLst>
            </a:pPr>
            <a:r>
              <a:rPr lang="en-US" sz="1800" b="1" u="sng" dirty="0">
                <a:solidFill>
                  <a:srgbClr val="4F81BD"/>
                </a:solidFill>
                <a:effectLst/>
                <a:latin typeface="Arial" panose="020B0604020202020204" pitchFamily="34" charset="0"/>
                <a:cs typeface="Times New Roman" panose="02020603050405020304" pitchFamily="18" charset="0"/>
              </a:rPr>
              <a:t>What it counts?</a:t>
            </a:r>
            <a:endParaRPr lang="nl-BE" sz="1800" b="1" u="sng" dirty="0">
              <a:solidFill>
                <a:srgbClr val="4F81BD"/>
              </a:solidFill>
              <a:effectLst/>
              <a:latin typeface="Arial" panose="020B0604020202020204" pitchFamily="34" charset="0"/>
              <a:cs typeface="Times New Roman" panose="02020603050405020304" pitchFamily="18" charset="0"/>
            </a:endParaRP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Annual number of registered unique users of the e-health care services newly created or </a:t>
            </a:r>
            <a:r>
              <a:rPr lang="en-US" sz="1800" dirty="0" err="1">
                <a:effectLst/>
                <a:latin typeface="Arial" panose="020B0604020202020204" pitchFamily="34" charset="0"/>
                <a:ea typeface="SimSun" panose="02010600030101010101" pitchFamily="2" charset="-122"/>
                <a:cs typeface="Times New Roman" panose="02020603050405020304" pitchFamily="18" charset="0"/>
              </a:rPr>
              <a:t>modernised</a:t>
            </a:r>
            <a:r>
              <a:rPr lang="en-US" sz="1800" dirty="0">
                <a:effectLst/>
                <a:latin typeface="Arial" panose="020B0604020202020204" pitchFamily="34" charset="0"/>
                <a:ea typeface="SimSun" panose="02010600030101010101" pitchFamily="2" charset="-122"/>
                <a:cs typeface="Times New Roman" panose="02020603050405020304" pitchFamily="18" charset="0"/>
              </a:rPr>
              <a:t>.</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buNone/>
            </a:pPr>
            <a:endParaRPr lang="en-US" sz="1800" b="1" u="sng" dirty="0">
              <a:solidFill>
                <a:srgbClr val="4F81BD"/>
              </a:solidFill>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buNone/>
            </a:pPr>
            <a:r>
              <a:rPr lang="en-US" sz="1800" b="1" u="sng" dirty="0">
                <a:solidFill>
                  <a:srgbClr val="4F81BD"/>
                </a:solidFill>
                <a:effectLst/>
                <a:latin typeface="Arial" panose="020B0604020202020204" pitchFamily="34" charset="0"/>
                <a:cs typeface="Times New Roman" panose="02020603050405020304" pitchFamily="18" charset="0"/>
              </a:rPr>
              <a:t>Definition:</a:t>
            </a:r>
            <a:endParaRPr lang="nl-BE" sz="1800" b="1" u="sng" dirty="0">
              <a:solidFill>
                <a:srgbClr val="4F81BD"/>
              </a:solidFill>
              <a:effectLst/>
              <a:latin typeface="Arial" panose="020B0604020202020204" pitchFamily="34" charset="0"/>
              <a:cs typeface="Times New Roman" panose="02020603050405020304" pitchFamily="18" charset="0"/>
            </a:endParaRPr>
          </a:p>
          <a:p>
            <a:pPr marL="0" indent="0">
              <a:lnSpc>
                <a:spcPts val="1400"/>
              </a:lnSpc>
              <a:buNone/>
            </a:pPr>
            <a:r>
              <a:rPr lang="en-US" sz="1800" b="1" dirty="0" err="1">
                <a:effectLst/>
                <a:latin typeface="Arial" panose="020B0604020202020204" pitchFamily="34" charset="0"/>
                <a:ea typeface="SimSun" panose="02010600030101010101" pitchFamily="2" charset="-122"/>
                <a:cs typeface="Times New Roman" panose="02020603050405020304" pitchFamily="18" charset="0"/>
              </a:rPr>
              <a:t>Modernised</a:t>
            </a:r>
            <a:r>
              <a:rPr lang="en-US" sz="1800" b="1" dirty="0">
                <a:effectLst/>
                <a:latin typeface="Arial" panose="020B0604020202020204" pitchFamily="34" charset="0"/>
                <a:ea typeface="SimSun" panose="02010600030101010101" pitchFamily="2" charset="-122"/>
                <a:cs typeface="Times New Roman" panose="02020603050405020304" pitchFamily="18" charset="0"/>
              </a:rPr>
              <a:t> services</a:t>
            </a:r>
            <a:r>
              <a:rPr lang="en-US" sz="1800" dirty="0">
                <a:effectLst/>
                <a:latin typeface="Arial" panose="020B0604020202020204" pitchFamily="34" charset="0"/>
                <a:ea typeface="SimSun" panose="02010600030101010101" pitchFamily="2" charset="-122"/>
                <a:cs typeface="Times New Roman" panose="02020603050405020304" pitchFamily="18" charset="0"/>
              </a:rPr>
              <a:t> are to be considered in terms of new significant functionalities offered to the users. The achieved number of users is to be calculated over a period of one year after the completion of the intervention.  </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spcAft>
                <a:spcPts val="600"/>
              </a:spcAft>
              <a:buNone/>
              <a:tabLst>
                <a:tab pos="540385" algn="l"/>
              </a:tabLst>
            </a:pPr>
            <a:endParaRPr lang="en-US" sz="1800" b="1" u="sng" dirty="0">
              <a:solidFill>
                <a:srgbClr val="4F81BD"/>
              </a:solidFill>
              <a:effectLst/>
              <a:latin typeface="Arial" panose="020B0604020202020204" pitchFamily="34" charset="0"/>
              <a:cs typeface="Times New Roman" panose="02020603050405020304" pitchFamily="18" charset="0"/>
            </a:endParaRPr>
          </a:p>
          <a:p>
            <a:pPr marL="0" indent="0">
              <a:lnSpc>
                <a:spcPts val="1400"/>
              </a:lnSpc>
              <a:spcAft>
                <a:spcPts val="600"/>
              </a:spcAft>
              <a:buNone/>
              <a:tabLst>
                <a:tab pos="540385" algn="l"/>
              </a:tabLst>
            </a:pPr>
            <a:r>
              <a:rPr lang="en-US" sz="1800" b="1" u="sng" dirty="0">
                <a:solidFill>
                  <a:srgbClr val="4F81BD"/>
                </a:solidFill>
                <a:effectLst/>
                <a:latin typeface="Arial" panose="020B0604020202020204" pitchFamily="34" charset="0"/>
                <a:cs typeface="Times New Roman" panose="02020603050405020304" pitchFamily="18" charset="0"/>
              </a:rPr>
              <a:t>Attention points:</a:t>
            </a:r>
            <a:endParaRPr lang="nl-BE" sz="1800" b="1" u="sng" dirty="0">
              <a:solidFill>
                <a:srgbClr val="4F81BD"/>
              </a:solidFill>
              <a:effectLst/>
              <a:latin typeface="Arial" panose="020B0604020202020204" pitchFamily="34" charset="0"/>
              <a:cs typeface="Times New Roman" panose="02020603050405020304" pitchFamily="18" charset="0"/>
            </a:endParaRP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Achieved at most one year after the completion of output in the supported project.</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spcAft>
                <a:spcPts val="600"/>
              </a:spcAft>
              <a:buNone/>
              <a:tabLst>
                <a:tab pos="540385" algn="l"/>
              </a:tabLst>
            </a:pPr>
            <a:endParaRPr lang="nl-BE" dirty="0"/>
          </a:p>
        </p:txBody>
      </p:sp>
    </p:spTree>
    <p:extLst>
      <p:ext uri="{BB962C8B-B14F-4D97-AF65-F5344CB8AC3E}">
        <p14:creationId xmlns:p14="http://schemas.microsoft.com/office/powerpoint/2010/main" val="4834387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1A3CCCD-87BA-3AE4-0442-58C171E91E34}"/>
              </a:ext>
            </a:extLst>
          </p:cNvPr>
          <p:cNvSpPr>
            <a:spLocks noGrp="1"/>
          </p:cNvSpPr>
          <p:nvPr>
            <p:ph type="title"/>
          </p:nvPr>
        </p:nvSpPr>
        <p:spPr/>
        <p:txBody>
          <a:bodyPr/>
          <a:lstStyle/>
          <a:p>
            <a:r>
              <a:rPr lang="nl-BE" sz="3200" dirty="0"/>
              <a:t>RCR 77 </a:t>
            </a:r>
            <a:r>
              <a:rPr lang="en-US" sz="3200" dirty="0">
                <a:effectLst/>
                <a:latin typeface="Arial" panose="020B0604020202020204" pitchFamily="34" charset="0"/>
                <a:ea typeface="SimSun" panose="02010600030101010101" pitchFamily="2" charset="-122"/>
                <a:cs typeface="Times New Roman" panose="02020603050405020304" pitchFamily="18" charset="0"/>
              </a:rPr>
              <a:t>Visitors of cultural and tourism sites supported</a:t>
            </a:r>
            <a:endParaRPr lang="nl-BE" sz="3200" dirty="0"/>
          </a:p>
        </p:txBody>
      </p:sp>
      <p:sp>
        <p:nvSpPr>
          <p:cNvPr id="3" name="Tijdelijke aanduiding voor inhoud 2">
            <a:extLst>
              <a:ext uri="{FF2B5EF4-FFF2-40B4-BE49-F238E27FC236}">
                <a16:creationId xmlns:a16="http://schemas.microsoft.com/office/drawing/2014/main" id="{0A69F90B-7E2E-7E17-86A5-761EBA5C4BD1}"/>
              </a:ext>
            </a:extLst>
          </p:cNvPr>
          <p:cNvSpPr>
            <a:spLocks noGrp="1"/>
          </p:cNvSpPr>
          <p:nvPr>
            <p:ph idx="1"/>
          </p:nvPr>
        </p:nvSpPr>
        <p:spPr/>
        <p:txBody>
          <a:bodyPr/>
          <a:lstStyle/>
          <a:p>
            <a:pPr marL="0" indent="0">
              <a:lnSpc>
                <a:spcPts val="1400"/>
              </a:lnSpc>
              <a:spcAft>
                <a:spcPts val="600"/>
              </a:spcAft>
              <a:buNone/>
              <a:tabLst>
                <a:tab pos="540385" algn="l"/>
              </a:tabLst>
            </a:pPr>
            <a:r>
              <a:rPr lang="en-US" sz="1800" b="1" u="sng" dirty="0">
                <a:solidFill>
                  <a:srgbClr val="4F81BD"/>
                </a:solidFill>
                <a:latin typeface="Arial" panose="020B0604020202020204" pitchFamily="34" charset="0"/>
                <a:cs typeface="Times New Roman" panose="02020603050405020304" pitchFamily="18" charset="0"/>
              </a:rPr>
              <a:t>Contributes to </a:t>
            </a:r>
          </a:p>
          <a:p>
            <a:pPr marL="0" indent="0">
              <a:lnSpc>
                <a:spcPts val="1400"/>
              </a:lnSpc>
              <a:spcAft>
                <a:spcPts val="600"/>
              </a:spcAft>
              <a:buNone/>
              <a:tabLst>
                <a:tab pos="540385" algn="l"/>
              </a:tabLst>
            </a:pPr>
            <a:r>
              <a:rPr lang="en-US" sz="1800" dirty="0">
                <a:latin typeface="Arial" panose="020B0604020202020204" pitchFamily="34" charset="0"/>
                <a:ea typeface="SimSun" panose="02010600030101010101" pitchFamily="2" charset="-122"/>
                <a:cs typeface="Times New Roman" panose="02020603050405020304" pitchFamily="18" charset="0"/>
              </a:rPr>
              <a:t>SO4.VI</a:t>
            </a:r>
          </a:p>
          <a:p>
            <a:pPr marL="0" indent="0">
              <a:lnSpc>
                <a:spcPts val="1400"/>
              </a:lnSpc>
              <a:spcAft>
                <a:spcPts val="600"/>
              </a:spcAft>
              <a:buNone/>
              <a:tabLst>
                <a:tab pos="540385" algn="l"/>
              </a:tabLst>
            </a:pPr>
            <a:r>
              <a:rPr lang="en-US" sz="1800" b="1" u="sng" dirty="0">
                <a:solidFill>
                  <a:srgbClr val="4F81BD"/>
                </a:solidFill>
                <a:effectLst/>
                <a:latin typeface="Arial" panose="020B0604020202020204" pitchFamily="34" charset="0"/>
                <a:cs typeface="Times New Roman" panose="02020603050405020304" pitchFamily="18" charset="0"/>
              </a:rPr>
              <a:t>What it counts?</a:t>
            </a:r>
            <a:endParaRPr lang="nl-BE" sz="1800" b="1" u="sng" dirty="0">
              <a:solidFill>
                <a:srgbClr val="4F81BD"/>
              </a:solidFill>
              <a:effectLst/>
              <a:latin typeface="Arial" panose="020B0604020202020204" pitchFamily="34" charset="0"/>
              <a:cs typeface="Times New Roman" panose="02020603050405020304" pitchFamily="18" charset="0"/>
            </a:endParaRP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Estimated number of annual visitors of cultural and tourism sites supported. The estimation of the number of visitors should be carried out ex post one year after the completion of the intervention. </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buNone/>
            </a:pPr>
            <a:endParaRPr lang="en-US" sz="1800" b="1" u="sng" dirty="0">
              <a:solidFill>
                <a:srgbClr val="4F81BD"/>
              </a:solidFill>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buNone/>
            </a:pPr>
            <a:r>
              <a:rPr lang="en-US" sz="1800" b="1" u="sng" dirty="0">
                <a:solidFill>
                  <a:srgbClr val="4F81BD"/>
                </a:solidFill>
                <a:effectLst/>
                <a:latin typeface="Arial" panose="020B0604020202020204" pitchFamily="34" charset="0"/>
                <a:cs typeface="Times New Roman" panose="02020603050405020304" pitchFamily="18" charset="0"/>
              </a:rPr>
              <a:t>Attention points:</a:t>
            </a:r>
            <a:endParaRPr lang="nl-BE" sz="1800" b="1" u="sng" dirty="0">
              <a:solidFill>
                <a:srgbClr val="4F81BD"/>
              </a:solidFill>
              <a:latin typeface="Arial" panose="020B0604020202020204" pitchFamily="34" charset="0"/>
              <a:cs typeface="Times New Roman" panose="02020603050405020304" pitchFamily="18" charset="0"/>
            </a:endParaRP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The estimation has to be substantiated with factual input(s).</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Achieved at most one year after the completion of output in the supported project.</a:t>
            </a:r>
            <a:endParaRPr lang="nl-BE" sz="1800" dirty="0">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The indicator does not cover natural sites for which an accurate estimation of number of visitors is not feasible.</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spcAft>
                <a:spcPts val="600"/>
              </a:spcAft>
              <a:buNone/>
              <a:tabLst>
                <a:tab pos="540385" algn="l"/>
              </a:tabLst>
            </a:pPr>
            <a:endParaRPr lang="en-US" sz="2800" dirty="0">
              <a:latin typeface="Arial" panose="020B0604020202020204" pitchFamily="34" charset="0"/>
              <a:ea typeface="SimSun" panose="02010600030101010101" pitchFamily="2" charset="-122"/>
              <a:cs typeface="Times New Roman" panose="02020603050405020304" pitchFamily="18" charset="0"/>
            </a:endParaRPr>
          </a:p>
          <a:p>
            <a:endParaRPr lang="nl-BE" dirty="0"/>
          </a:p>
        </p:txBody>
      </p:sp>
    </p:spTree>
    <p:extLst>
      <p:ext uri="{BB962C8B-B14F-4D97-AF65-F5344CB8AC3E}">
        <p14:creationId xmlns:p14="http://schemas.microsoft.com/office/powerpoint/2010/main" val="1278529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1CFCAD9-1AF4-15D0-1BAD-BEE359B56EBD}"/>
              </a:ext>
            </a:extLst>
          </p:cNvPr>
          <p:cNvSpPr>
            <a:spLocks noGrp="1"/>
          </p:cNvSpPr>
          <p:nvPr>
            <p:ph type="title"/>
          </p:nvPr>
        </p:nvSpPr>
        <p:spPr/>
        <p:txBody>
          <a:bodyPr/>
          <a:lstStyle/>
          <a:p>
            <a:r>
              <a:rPr lang="nl-BE" sz="3200" dirty="0"/>
              <a:t>RCR 79 </a:t>
            </a:r>
            <a:r>
              <a:rPr lang="en-US" sz="3200" dirty="0"/>
              <a:t>Joint strategies and action plans taken up by </a:t>
            </a:r>
            <a:r>
              <a:rPr lang="en-US" sz="3200" dirty="0" err="1"/>
              <a:t>organisations</a:t>
            </a:r>
            <a:endParaRPr lang="nl-BE" sz="3200" dirty="0"/>
          </a:p>
        </p:txBody>
      </p:sp>
      <p:sp>
        <p:nvSpPr>
          <p:cNvPr id="3" name="Tijdelijke aanduiding voor inhoud 2">
            <a:extLst>
              <a:ext uri="{FF2B5EF4-FFF2-40B4-BE49-F238E27FC236}">
                <a16:creationId xmlns:a16="http://schemas.microsoft.com/office/drawing/2014/main" id="{6A6FEC3B-C885-B718-9B14-D30129AAFD44}"/>
              </a:ext>
            </a:extLst>
          </p:cNvPr>
          <p:cNvSpPr>
            <a:spLocks noGrp="1"/>
          </p:cNvSpPr>
          <p:nvPr>
            <p:ph idx="1"/>
          </p:nvPr>
        </p:nvSpPr>
        <p:spPr/>
        <p:txBody>
          <a:bodyPr/>
          <a:lstStyle/>
          <a:p>
            <a:pPr marL="0" indent="0">
              <a:lnSpc>
                <a:spcPts val="1400"/>
              </a:lnSpc>
              <a:spcAft>
                <a:spcPts val="600"/>
              </a:spcAft>
              <a:buNone/>
              <a:tabLst>
                <a:tab pos="540385" algn="l"/>
              </a:tabLst>
            </a:pPr>
            <a:endParaRPr lang="en-US" sz="1800" b="1" u="sng" dirty="0">
              <a:solidFill>
                <a:srgbClr val="4F81BD"/>
              </a:solidFill>
              <a:latin typeface="Arial" panose="020B0604020202020204" pitchFamily="34" charset="0"/>
              <a:cs typeface="Times New Roman" panose="02020603050405020304" pitchFamily="18" charset="0"/>
            </a:endParaRPr>
          </a:p>
          <a:p>
            <a:pPr marL="0" indent="0">
              <a:lnSpc>
                <a:spcPts val="1400"/>
              </a:lnSpc>
              <a:spcAft>
                <a:spcPts val="600"/>
              </a:spcAft>
              <a:buNone/>
              <a:tabLst>
                <a:tab pos="540385" algn="l"/>
              </a:tabLst>
            </a:pPr>
            <a:endParaRPr lang="en-US" sz="1800" b="1" u="sng" dirty="0">
              <a:solidFill>
                <a:srgbClr val="4F81BD"/>
              </a:solidFill>
              <a:latin typeface="Arial" panose="020B0604020202020204" pitchFamily="34" charset="0"/>
              <a:cs typeface="Times New Roman" panose="02020603050405020304" pitchFamily="18" charset="0"/>
            </a:endParaRPr>
          </a:p>
          <a:p>
            <a:pPr marL="0" indent="0">
              <a:lnSpc>
                <a:spcPts val="1400"/>
              </a:lnSpc>
              <a:spcAft>
                <a:spcPts val="600"/>
              </a:spcAft>
              <a:buNone/>
              <a:tabLst>
                <a:tab pos="540385" algn="l"/>
              </a:tabLst>
            </a:pPr>
            <a:endParaRPr lang="en-US" sz="1800" b="1" u="sng" dirty="0">
              <a:solidFill>
                <a:srgbClr val="4F81BD"/>
              </a:solidFill>
              <a:latin typeface="Arial" panose="020B0604020202020204" pitchFamily="34" charset="0"/>
              <a:cs typeface="Times New Roman" panose="02020603050405020304" pitchFamily="18" charset="0"/>
            </a:endParaRPr>
          </a:p>
          <a:p>
            <a:pPr marL="0" indent="0">
              <a:lnSpc>
                <a:spcPts val="1400"/>
              </a:lnSpc>
              <a:spcAft>
                <a:spcPts val="600"/>
              </a:spcAft>
              <a:buNone/>
              <a:tabLst>
                <a:tab pos="540385" algn="l"/>
              </a:tabLst>
            </a:pPr>
            <a:r>
              <a:rPr lang="en-US" sz="1800" b="1" u="sng" dirty="0">
                <a:solidFill>
                  <a:srgbClr val="4F81BD"/>
                </a:solidFill>
                <a:latin typeface="Arial" panose="020B0604020202020204" pitchFamily="34" charset="0"/>
                <a:cs typeface="Times New Roman" panose="02020603050405020304" pitchFamily="18" charset="0"/>
              </a:rPr>
              <a:t>Contributes to </a:t>
            </a:r>
          </a:p>
          <a:p>
            <a:pPr marL="0" indent="0">
              <a:lnSpc>
                <a:spcPts val="1400"/>
              </a:lnSpc>
              <a:spcAft>
                <a:spcPts val="600"/>
              </a:spcAft>
              <a:buNone/>
              <a:tabLst>
                <a:tab pos="540385" algn="l"/>
              </a:tabLst>
            </a:pPr>
            <a:r>
              <a:rPr lang="en-US" sz="1800" dirty="0">
                <a:latin typeface="Arial" panose="020B0604020202020204" pitchFamily="34" charset="0"/>
                <a:ea typeface="SimSun" panose="02010600030101010101" pitchFamily="2" charset="-122"/>
                <a:cs typeface="Times New Roman" panose="02020603050405020304" pitchFamily="18" charset="0"/>
              </a:rPr>
              <a:t>SO2.IV - SO4.I – SO4.II</a:t>
            </a:r>
          </a:p>
          <a:p>
            <a:pPr marL="0" indent="0">
              <a:lnSpc>
                <a:spcPts val="1400"/>
              </a:lnSpc>
              <a:spcAft>
                <a:spcPts val="600"/>
              </a:spcAft>
              <a:buNone/>
              <a:tabLst>
                <a:tab pos="540385" algn="l"/>
              </a:tabLst>
            </a:pPr>
            <a:r>
              <a:rPr lang="en-US" sz="1800" b="1" u="sng" dirty="0">
                <a:solidFill>
                  <a:srgbClr val="4F81BD"/>
                </a:solidFill>
                <a:effectLst/>
                <a:latin typeface="Arial" panose="020B0604020202020204" pitchFamily="34" charset="0"/>
                <a:cs typeface="Times New Roman" panose="02020603050405020304" pitchFamily="18" charset="0"/>
              </a:rPr>
              <a:t>What it counts?</a:t>
            </a:r>
            <a:endParaRPr lang="nl-BE" sz="1800" b="1" u="sng" dirty="0">
              <a:solidFill>
                <a:srgbClr val="4F81BD"/>
              </a:solidFill>
              <a:effectLst/>
              <a:latin typeface="Arial" panose="020B0604020202020204" pitchFamily="34" charset="0"/>
              <a:cs typeface="Times New Roman" panose="02020603050405020304" pitchFamily="18" charset="0"/>
            </a:endParaRP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The number of joint strategies and action plans (not individual actions) adopted and implemented by </a:t>
            </a:r>
            <a:r>
              <a:rPr lang="en-US" sz="1800" dirty="0" err="1">
                <a:effectLst/>
                <a:latin typeface="Arial" panose="020B0604020202020204" pitchFamily="34" charset="0"/>
                <a:ea typeface="SimSun" panose="02010600030101010101" pitchFamily="2" charset="-122"/>
                <a:cs typeface="Times New Roman" panose="02020603050405020304" pitchFamily="18" charset="0"/>
              </a:rPr>
              <a:t>organisations</a:t>
            </a:r>
            <a:r>
              <a:rPr lang="en-US" sz="1800" dirty="0">
                <a:effectLst/>
                <a:latin typeface="Arial" panose="020B0604020202020204" pitchFamily="34" charset="0"/>
                <a:ea typeface="SimSun" panose="02010600030101010101" pitchFamily="2" charset="-122"/>
                <a:cs typeface="Times New Roman" panose="02020603050405020304" pitchFamily="18" charset="0"/>
              </a:rPr>
              <a:t> during or after the project completion.</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buNone/>
            </a:pPr>
            <a:endParaRPr lang="nl-BE" dirty="0"/>
          </a:p>
        </p:txBody>
      </p:sp>
    </p:spTree>
    <p:extLst>
      <p:ext uri="{BB962C8B-B14F-4D97-AF65-F5344CB8AC3E}">
        <p14:creationId xmlns:p14="http://schemas.microsoft.com/office/powerpoint/2010/main" val="29553492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1CFCAD9-1AF4-15D0-1BAD-BEE359B56EBD}"/>
              </a:ext>
            </a:extLst>
          </p:cNvPr>
          <p:cNvSpPr>
            <a:spLocks noGrp="1"/>
          </p:cNvSpPr>
          <p:nvPr>
            <p:ph type="title"/>
          </p:nvPr>
        </p:nvSpPr>
        <p:spPr/>
        <p:txBody>
          <a:bodyPr/>
          <a:lstStyle/>
          <a:p>
            <a:r>
              <a:rPr lang="nl-BE" sz="3200" dirty="0"/>
              <a:t>RCR 79 </a:t>
            </a:r>
            <a:r>
              <a:rPr lang="en-US" sz="3200" dirty="0"/>
              <a:t>Joint strategies and action plans taken up by </a:t>
            </a:r>
            <a:r>
              <a:rPr lang="en-US" sz="3200" dirty="0" err="1"/>
              <a:t>organisations</a:t>
            </a:r>
            <a:endParaRPr lang="nl-BE" sz="3200" dirty="0"/>
          </a:p>
        </p:txBody>
      </p:sp>
      <p:sp>
        <p:nvSpPr>
          <p:cNvPr id="3" name="Tijdelijke aanduiding voor inhoud 2">
            <a:extLst>
              <a:ext uri="{FF2B5EF4-FFF2-40B4-BE49-F238E27FC236}">
                <a16:creationId xmlns:a16="http://schemas.microsoft.com/office/drawing/2014/main" id="{6A6FEC3B-C885-B718-9B14-D30129AAFD44}"/>
              </a:ext>
            </a:extLst>
          </p:cNvPr>
          <p:cNvSpPr>
            <a:spLocks noGrp="1"/>
          </p:cNvSpPr>
          <p:nvPr>
            <p:ph idx="1"/>
          </p:nvPr>
        </p:nvSpPr>
        <p:spPr/>
        <p:txBody>
          <a:bodyPr/>
          <a:lstStyle/>
          <a:p>
            <a:pPr marL="0" indent="0">
              <a:lnSpc>
                <a:spcPts val="1400"/>
              </a:lnSpc>
              <a:spcAft>
                <a:spcPts val="600"/>
              </a:spcAft>
              <a:buNone/>
              <a:tabLst>
                <a:tab pos="540385" algn="l"/>
              </a:tabLst>
            </a:pP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buNone/>
            </a:pPr>
            <a:r>
              <a:rPr lang="en-US" sz="1800" b="1" u="sng" dirty="0">
                <a:solidFill>
                  <a:srgbClr val="4F81BD"/>
                </a:solidFill>
                <a:effectLst/>
                <a:latin typeface="Arial" panose="020B0604020202020204" pitchFamily="34" charset="0"/>
                <a:cs typeface="Times New Roman" panose="02020603050405020304" pitchFamily="18" charset="0"/>
              </a:rPr>
              <a:t>Attention points:</a:t>
            </a:r>
            <a:endParaRPr lang="nl-BE" sz="1800" b="1" u="sng" dirty="0">
              <a:solidFill>
                <a:srgbClr val="4F81BD"/>
              </a:solidFill>
              <a:effectLst/>
              <a:latin typeface="Arial" panose="020B0604020202020204" pitchFamily="34" charset="0"/>
              <a:cs typeface="Times New Roman" panose="02020603050405020304" pitchFamily="18" charset="0"/>
            </a:endParaRPr>
          </a:p>
          <a:p>
            <a:pPr marL="0" indent="0">
              <a:lnSpc>
                <a:spcPts val="1400"/>
              </a:lnSpc>
              <a:buNone/>
            </a:pPr>
            <a:r>
              <a:rPr lang="en-US" sz="1800" dirty="0">
                <a:latin typeface="Arial" panose="020B0604020202020204" pitchFamily="34" charset="0"/>
                <a:ea typeface="SimSun" panose="02010600030101010101" pitchFamily="2" charset="-122"/>
                <a:cs typeface="Times New Roman" panose="02020603050405020304" pitchFamily="18" charset="0"/>
              </a:rPr>
              <a:t>A</a:t>
            </a:r>
            <a:r>
              <a:rPr lang="en-US" sz="1800" dirty="0">
                <a:effectLst/>
                <a:latin typeface="Arial" panose="020B0604020202020204" pitchFamily="34" charset="0"/>
                <a:ea typeface="SimSun" panose="02010600030101010101" pitchFamily="2" charset="-122"/>
                <a:cs typeface="Times New Roman" panose="02020603050405020304" pitchFamily="18" charset="0"/>
              </a:rPr>
              <a:t>chieved up to one year after project completion. At the time of reporting this indicator, the implementation of the joint strategy or action plan need not to be completed but effectively started. </a:t>
            </a:r>
          </a:p>
          <a:p>
            <a:pPr marL="0" indent="0">
              <a:lnSpc>
                <a:spcPts val="1400"/>
              </a:lnSpc>
              <a:buNone/>
            </a:pPr>
            <a:r>
              <a:rPr lang="en-US" sz="1800" dirty="0">
                <a:latin typeface="Arial" panose="020B0604020202020204" pitchFamily="34" charset="0"/>
                <a:ea typeface="SimSun" panose="02010600030101010101" pitchFamily="2" charset="-122"/>
                <a:cs typeface="Times New Roman" panose="02020603050405020304" pitchFamily="18" charset="0"/>
              </a:rPr>
              <a:t>T</a:t>
            </a:r>
            <a:r>
              <a:rPr lang="en-US" sz="1800" dirty="0">
                <a:effectLst/>
                <a:latin typeface="Arial" panose="020B0604020202020204" pitchFamily="34" charset="0"/>
                <a:ea typeface="SimSun" panose="02010600030101010101" pitchFamily="2" charset="-122"/>
                <a:cs typeface="Times New Roman" panose="02020603050405020304" pitchFamily="18" charset="0"/>
              </a:rPr>
              <a:t>he </a:t>
            </a:r>
            <a:r>
              <a:rPr lang="en-US" sz="1800" dirty="0" err="1">
                <a:effectLst/>
                <a:latin typeface="Arial" panose="020B0604020202020204" pitchFamily="34" charset="0"/>
                <a:ea typeface="SimSun" panose="02010600030101010101" pitchFamily="2" charset="-122"/>
                <a:cs typeface="Times New Roman" panose="02020603050405020304" pitchFamily="18" charset="0"/>
              </a:rPr>
              <a:t>organisations</a:t>
            </a:r>
            <a:r>
              <a:rPr lang="en-US" sz="1800" dirty="0">
                <a:effectLst/>
                <a:latin typeface="Arial" panose="020B0604020202020204" pitchFamily="34" charset="0"/>
                <a:ea typeface="SimSun" panose="02010600030101010101" pitchFamily="2" charset="-122"/>
                <a:cs typeface="Times New Roman" panose="02020603050405020304" pitchFamily="18" charset="0"/>
              </a:rPr>
              <a:t> involved in take-up may or may not be direct participants in the supported project. </a:t>
            </a: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It is not necessary that all actions identified are taken-up for a strategy/action plan to be counted in this context. </a:t>
            </a: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The value report should be equal to or less than the value for "RCO83 Strategies and action plans jointly developed"</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If a strategy or action plan covers several specific objectives, it should be counted only for the dominant specific objective.</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buNone/>
            </a:pPr>
            <a:endParaRPr lang="nl-BE" dirty="0"/>
          </a:p>
        </p:txBody>
      </p:sp>
    </p:spTree>
    <p:extLst>
      <p:ext uri="{BB962C8B-B14F-4D97-AF65-F5344CB8AC3E}">
        <p14:creationId xmlns:p14="http://schemas.microsoft.com/office/powerpoint/2010/main" val="327832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48C69AD-E124-11CF-8D6A-D61DD82BD99E}"/>
              </a:ext>
            </a:extLst>
          </p:cNvPr>
          <p:cNvSpPr>
            <a:spLocks noGrp="1"/>
          </p:cNvSpPr>
          <p:nvPr>
            <p:ph type="title"/>
          </p:nvPr>
        </p:nvSpPr>
        <p:spPr/>
        <p:txBody>
          <a:bodyPr/>
          <a:lstStyle/>
          <a:p>
            <a:r>
              <a:rPr lang="nl-BE" sz="3200" dirty="0"/>
              <a:t>RCR 81 </a:t>
            </a:r>
            <a:r>
              <a:rPr lang="en-US" sz="3200" dirty="0">
                <a:effectLst/>
                <a:latin typeface="Arial" panose="020B0604020202020204" pitchFamily="34" charset="0"/>
                <a:ea typeface="SimSun" panose="02010600030101010101" pitchFamily="2" charset="-122"/>
                <a:cs typeface="Times New Roman" panose="02020603050405020304" pitchFamily="18" charset="0"/>
              </a:rPr>
              <a:t>Completion of joint training schemes</a:t>
            </a:r>
            <a:endParaRPr lang="nl-BE" sz="3200" dirty="0"/>
          </a:p>
        </p:txBody>
      </p:sp>
      <p:sp>
        <p:nvSpPr>
          <p:cNvPr id="3" name="Tijdelijke aanduiding voor inhoud 2">
            <a:extLst>
              <a:ext uri="{FF2B5EF4-FFF2-40B4-BE49-F238E27FC236}">
                <a16:creationId xmlns:a16="http://schemas.microsoft.com/office/drawing/2014/main" id="{B4A3AC7A-398C-8437-996F-0EC13DE996BF}"/>
              </a:ext>
            </a:extLst>
          </p:cNvPr>
          <p:cNvSpPr>
            <a:spLocks noGrp="1"/>
          </p:cNvSpPr>
          <p:nvPr>
            <p:ph idx="1"/>
          </p:nvPr>
        </p:nvSpPr>
        <p:spPr/>
        <p:txBody>
          <a:bodyPr/>
          <a:lstStyle/>
          <a:p>
            <a:pPr marL="0" indent="0">
              <a:lnSpc>
                <a:spcPts val="1400"/>
              </a:lnSpc>
              <a:spcAft>
                <a:spcPts val="600"/>
              </a:spcAft>
              <a:buNone/>
              <a:tabLst>
                <a:tab pos="540385" algn="l"/>
              </a:tabLst>
            </a:pPr>
            <a:r>
              <a:rPr lang="en-US" sz="1800" b="1" u="sng" dirty="0">
                <a:solidFill>
                  <a:srgbClr val="4F81BD"/>
                </a:solidFill>
                <a:latin typeface="Arial" panose="020B0604020202020204" pitchFamily="34" charset="0"/>
                <a:cs typeface="Times New Roman" panose="02020603050405020304" pitchFamily="18" charset="0"/>
              </a:rPr>
              <a:t>Contributes to </a:t>
            </a:r>
          </a:p>
          <a:p>
            <a:pPr marL="0" indent="0">
              <a:lnSpc>
                <a:spcPts val="1400"/>
              </a:lnSpc>
              <a:spcAft>
                <a:spcPts val="600"/>
              </a:spcAft>
              <a:buNone/>
              <a:tabLst>
                <a:tab pos="540385" algn="l"/>
              </a:tabLst>
            </a:pPr>
            <a:r>
              <a:rPr lang="en-US" sz="1800" dirty="0">
                <a:latin typeface="Arial" panose="020B0604020202020204" pitchFamily="34" charset="0"/>
                <a:ea typeface="SimSun" panose="02010600030101010101" pitchFamily="2" charset="-122"/>
                <a:cs typeface="Times New Roman" panose="02020603050405020304" pitchFamily="18" charset="0"/>
              </a:rPr>
              <a:t>SO4.II</a:t>
            </a:r>
          </a:p>
          <a:p>
            <a:pPr marL="0" indent="0">
              <a:lnSpc>
                <a:spcPts val="1400"/>
              </a:lnSpc>
              <a:spcAft>
                <a:spcPts val="600"/>
              </a:spcAft>
              <a:buNone/>
              <a:tabLst>
                <a:tab pos="540385" algn="l"/>
              </a:tabLst>
            </a:pPr>
            <a:endParaRPr lang="en-US" sz="1800" b="1" u="sng" dirty="0">
              <a:solidFill>
                <a:srgbClr val="4F81BD"/>
              </a:solidFill>
              <a:effectLst/>
              <a:latin typeface="Arial" panose="020B0604020202020204" pitchFamily="34" charset="0"/>
              <a:cs typeface="Times New Roman" panose="02020603050405020304" pitchFamily="18" charset="0"/>
            </a:endParaRPr>
          </a:p>
          <a:p>
            <a:pPr marL="0" indent="0">
              <a:lnSpc>
                <a:spcPts val="1400"/>
              </a:lnSpc>
              <a:spcAft>
                <a:spcPts val="600"/>
              </a:spcAft>
              <a:buNone/>
              <a:tabLst>
                <a:tab pos="540385" algn="l"/>
              </a:tabLst>
            </a:pPr>
            <a:r>
              <a:rPr lang="en-US" sz="1800" b="1" u="sng" dirty="0">
                <a:solidFill>
                  <a:srgbClr val="4F81BD"/>
                </a:solidFill>
                <a:effectLst/>
                <a:latin typeface="Arial" panose="020B0604020202020204" pitchFamily="34" charset="0"/>
                <a:cs typeface="Times New Roman" panose="02020603050405020304" pitchFamily="18" charset="0"/>
              </a:rPr>
              <a:t>What it counts?</a:t>
            </a:r>
            <a:endParaRPr lang="nl-BE" sz="1800" b="1" u="sng" dirty="0">
              <a:solidFill>
                <a:srgbClr val="4F81BD"/>
              </a:solidFill>
              <a:effectLst/>
              <a:latin typeface="Arial" panose="020B0604020202020204" pitchFamily="34" charset="0"/>
              <a:cs typeface="Times New Roman" panose="02020603050405020304" pitchFamily="18" charset="0"/>
            </a:endParaRP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The number of participants completing the joint trainings schemes </a:t>
            </a:r>
            <a:r>
              <a:rPr lang="en-US" sz="1800" dirty="0" err="1">
                <a:effectLst/>
                <a:latin typeface="Arial" panose="020B0604020202020204" pitchFamily="34" charset="0"/>
                <a:ea typeface="SimSun" panose="02010600030101010101" pitchFamily="2" charset="-122"/>
                <a:cs typeface="Times New Roman" panose="02020603050405020304" pitchFamily="18" charset="0"/>
              </a:rPr>
              <a:t>organised</a:t>
            </a:r>
            <a:r>
              <a:rPr lang="en-US" sz="1800" dirty="0">
                <a:effectLst/>
                <a:latin typeface="Arial" panose="020B0604020202020204" pitchFamily="34" charset="0"/>
                <a:ea typeface="SimSun" panose="02010600030101010101" pitchFamily="2" charset="-122"/>
                <a:cs typeface="Times New Roman" panose="02020603050405020304" pitchFamily="18" charset="0"/>
              </a:rPr>
              <a:t> by supported projects. Completion should be documented by the training </a:t>
            </a:r>
            <a:r>
              <a:rPr lang="en-US" sz="1800" dirty="0" err="1">
                <a:effectLst/>
                <a:latin typeface="Arial" panose="020B0604020202020204" pitchFamily="34" charset="0"/>
                <a:ea typeface="SimSun" panose="02010600030101010101" pitchFamily="2" charset="-122"/>
                <a:cs typeface="Times New Roman" panose="02020603050405020304" pitchFamily="18" charset="0"/>
              </a:rPr>
              <a:t>organisers</a:t>
            </a:r>
            <a:r>
              <a:rPr lang="en-US" sz="1800" dirty="0">
                <a:effectLst/>
                <a:latin typeface="Arial" panose="020B0604020202020204" pitchFamily="34" charset="0"/>
                <a:ea typeface="SimSun" panose="02010600030101010101" pitchFamily="2" charset="-122"/>
                <a:cs typeface="Times New Roman" panose="02020603050405020304" pitchFamily="18" charset="0"/>
              </a:rPr>
              <a:t> either through a record of the confirmed completions or by issuing certificates of completion of the training. </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spcAft>
                <a:spcPts val="600"/>
              </a:spcAft>
              <a:buNone/>
              <a:tabLst>
                <a:tab pos="540385" algn="l"/>
              </a:tabLst>
            </a:pPr>
            <a:endParaRPr lang="en-US" sz="1800" b="1" u="sng" dirty="0">
              <a:solidFill>
                <a:srgbClr val="4F81BD"/>
              </a:solidFill>
              <a:effectLst/>
              <a:latin typeface="Arial" panose="020B0604020202020204" pitchFamily="34" charset="0"/>
              <a:cs typeface="Times New Roman" panose="02020603050405020304" pitchFamily="18" charset="0"/>
            </a:endParaRPr>
          </a:p>
          <a:p>
            <a:pPr marL="0" indent="0">
              <a:lnSpc>
                <a:spcPts val="1400"/>
              </a:lnSpc>
              <a:spcAft>
                <a:spcPts val="600"/>
              </a:spcAft>
              <a:buNone/>
              <a:tabLst>
                <a:tab pos="540385" algn="l"/>
              </a:tabLst>
            </a:pPr>
            <a:r>
              <a:rPr lang="en-US" sz="1800" b="1" u="sng" dirty="0">
                <a:solidFill>
                  <a:srgbClr val="4F81BD"/>
                </a:solidFill>
                <a:effectLst/>
                <a:latin typeface="Arial" panose="020B0604020202020204" pitchFamily="34" charset="0"/>
                <a:cs typeface="Times New Roman" panose="02020603050405020304" pitchFamily="18" charset="0"/>
              </a:rPr>
              <a:t>Attention points:</a:t>
            </a:r>
            <a:endParaRPr lang="nl-BE" sz="1800" b="1" u="sng" dirty="0">
              <a:solidFill>
                <a:srgbClr val="4F81BD"/>
              </a:solidFill>
              <a:latin typeface="Arial" panose="020B0604020202020204" pitchFamily="34" charset="0"/>
              <a:cs typeface="Times New Roman" panose="02020603050405020304" pitchFamily="18" charset="0"/>
            </a:endParaRPr>
          </a:p>
          <a:p>
            <a:pPr marL="0" indent="0">
              <a:lnSpc>
                <a:spcPts val="1400"/>
              </a:lnSpc>
              <a:spcAft>
                <a:spcPts val="600"/>
              </a:spcAft>
              <a:buNone/>
              <a:tabLst>
                <a:tab pos="540385" algn="l"/>
              </a:tabLst>
            </a:pPr>
            <a:r>
              <a:rPr lang="nl-BE" sz="1800" dirty="0">
                <a:latin typeface="Arial" panose="020B0604020202020204" pitchFamily="34" charset="0"/>
                <a:ea typeface="SimSun" panose="02010600030101010101" pitchFamily="2" charset="-122"/>
                <a:cs typeface="Times New Roman" panose="02020603050405020304" pitchFamily="18" charset="0"/>
              </a:rPr>
              <a:t>A</a:t>
            </a:r>
            <a:r>
              <a:rPr lang="en-US" sz="1800" dirty="0" err="1">
                <a:latin typeface="Arial" panose="020B0604020202020204" pitchFamily="34" charset="0"/>
                <a:ea typeface="SimSun" panose="02010600030101010101" pitchFamily="2" charset="-122"/>
                <a:cs typeface="Times New Roman" panose="02020603050405020304" pitchFamily="18" charset="0"/>
              </a:rPr>
              <a:t>chieved</a:t>
            </a:r>
            <a:r>
              <a:rPr lang="en-US" sz="1800" dirty="0">
                <a:latin typeface="Arial" panose="020B0604020202020204" pitchFamily="34" charset="0"/>
                <a:ea typeface="SimSun" panose="02010600030101010101" pitchFamily="2" charset="-122"/>
                <a:cs typeface="Times New Roman" panose="02020603050405020304" pitchFamily="18" charset="0"/>
              </a:rPr>
              <a:t> at project completion </a:t>
            </a:r>
            <a:endParaRPr lang="nl-BE" sz="1800" dirty="0">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Double counting of participants in more than one training schemes </a:t>
            </a:r>
            <a:r>
              <a:rPr lang="en-US" sz="1800" dirty="0" err="1">
                <a:effectLst/>
                <a:latin typeface="Arial" panose="020B0604020202020204" pitchFamily="34" charset="0"/>
                <a:ea typeface="SimSun" panose="02010600030101010101" pitchFamily="2" charset="-122"/>
                <a:cs typeface="Times New Roman" panose="02020603050405020304" pitchFamily="18" charset="0"/>
              </a:rPr>
              <a:t>organised</a:t>
            </a:r>
            <a:r>
              <a:rPr lang="en-US" sz="1800" dirty="0">
                <a:effectLst/>
                <a:latin typeface="Arial" panose="020B0604020202020204" pitchFamily="34" charset="0"/>
                <a:ea typeface="SimSun" panose="02010600030101010101" pitchFamily="2" charset="-122"/>
                <a:cs typeface="Times New Roman" panose="02020603050405020304" pitchFamily="18" charset="0"/>
              </a:rPr>
              <a:t> by the same project should be excluded.</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spcAft>
                <a:spcPts val="600"/>
              </a:spcAft>
              <a:buNone/>
              <a:tabLst>
                <a:tab pos="540385" algn="l"/>
              </a:tabLst>
            </a:pPr>
            <a:endParaRPr lang="en-US" sz="2800" dirty="0">
              <a:latin typeface="Arial" panose="020B0604020202020204" pitchFamily="34" charset="0"/>
              <a:ea typeface="SimSun" panose="02010600030101010101" pitchFamily="2" charset="-122"/>
              <a:cs typeface="Times New Roman" panose="02020603050405020304" pitchFamily="18" charset="0"/>
            </a:endParaRPr>
          </a:p>
          <a:p>
            <a:endParaRPr lang="nl-BE" dirty="0"/>
          </a:p>
        </p:txBody>
      </p:sp>
    </p:spTree>
    <p:extLst>
      <p:ext uri="{BB962C8B-B14F-4D97-AF65-F5344CB8AC3E}">
        <p14:creationId xmlns:p14="http://schemas.microsoft.com/office/powerpoint/2010/main" val="37812410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73AB0DA-E499-5312-4611-9F663A73209B}"/>
              </a:ext>
            </a:extLst>
          </p:cNvPr>
          <p:cNvSpPr>
            <a:spLocks noGrp="1"/>
          </p:cNvSpPr>
          <p:nvPr>
            <p:ph type="title"/>
          </p:nvPr>
        </p:nvSpPr>
        <p:spPr/>
        <p:txBody>
          <a:bodyPr/>
          <a:lstStyle/>
          <a:p>
            <a:r>
              <a:rPr lang="nl-BE" sz="3200" dirty="0"/>
              <a:t>RCR 82 </a:t>
            </a:r>
            <a:r>
              <a:rPr lang="en-US" sz="3200" dirty="0"/>
              <a:t>Legal or administrative obstacles across borders alleviated or resolved</a:t>
            </a:r>
            <a:br>
              <a:rPr lang="nl-BE" sz="1800" b="1" u="sng" dirty="0">
                <a:effectLst/>
                <a:latin typeface="Arial" panose="020B0604020202020204" pitchFamily="34" charset="0"/>
                <a:cs typeface="Times New Roman" panose="02020603050405020304" pitchFamily="18" charset="0"/>
              </a:rPr>
            </a:br>
            <a:endParaRPr lang="nl-BE" dirty="0"/>
          </a:p>
        </p:txBody>
      </p:sp>
      <p:sp>
        <p:nvSpPr>
          <p:cNvPr id="3" name="Tijdelijke aanduiding voor inhoud 2">
            <a:extLst>
              <a:ext uri="{FF2B5EF4-FFF2-40B4-BE49-F238E27FC236}">
                <a16:creationId xmlns:a16="http://schemas.microsoft.com/office/drawing/2014/main" id="{39504CBB-0729-A330-346E-CBC3E2ECAF00}"/>
              </a:ext>
            </a:extLst>
          </p:cNvPr>
          <p:cNvSpPr>
            <a:spLocks noGrp="1"/>
          </p:cNvSpPr>
          <p:nvPr>
            <p:ph idx="1"/>
          </p:nvPr>
        </p:nvSpPr>
        <p:spPr>
          <a:xfrm>
            <a:off x="1543050" y="1447801"/>
            <a:ext cx="9810750" cy="4552950"/>
          </a:xfrm>
        </p:spPr>
        <p:txBody>
          <a:bodyPr/>
          <a:lstStyle/>
          <a:p>
            <a:pPr marL="0" indent="0">
              <a:lnSpc>
                <a:spcPts val="1400"/>
              </a:lnSpc>
              <a:spcAft>
                <a:spcPts val="600"/>
              </a:spcAft>
              <a:buNone/>
              <a:tabLst>
                <a:tab pos="540385" algn="l"/>
              </a:tabLst>
            </a:pPr>
            <a:r>
              <a:rPr lang="en-US" sz="1800" b="1" u="sng" dirty="0">
                <a:solidFill>
                  <a:srgbClr val="4F81BD"/>
                </a:solidFill>
                <a:latin typeface="Arial" panose="020B0604020202020204" pitchFamily="34" charset="0"/>
                <a:cs typeface="Times New Roman" panose="02020603050405020304" pitchFamily="18" charset="0"/>
              </a:rPr>
              <a:t>Contributes to </a:t>
            </a:r>
          </a:p>
          <a:p>
            <a:pPr marL="0" indent="0">
              <a:lnSpc>
                <a:spcPts val="1400"/>
              </a:lnSpc>
              <a:spcAft>
                <a:spcPts val="600"/>
              </a:spcAft>
              <a:buNone/>
              <a:tabLst>
                <a:tab pos="540385" algn="l"/>
              </a:tabLst>
            </a:pPr>
            <a:r>
              <a:rPr lang="en-US" sz="1800" dirty="0">
                <a:latin typeface="Arial" panose="020B0604020202020204" pitchFamily="34" charset="0"/>
                <a:ea typeface="SimSun" panose="02010600030101010101" pitchFamily="2" charset="-122"/>
                <a:cs typeface="Times New Roman" panose="02020603050405020304" pitchFamily="18" charset="0"/>
              </a:rPr>
              <a:t>ISO1.II</a:t>
            </a:r>
          </a:p>
          <a:p>
            <a:pPr marL="0" indent="0">
              <a:lnSpc>
                <a:spcPts val="1400"/>
              </a:lnSpc>
              <a:spcAft>
                <a:spcPts val="600"/>
              </a:spcAft>
              <a:buNone/>
              <a:tabLst>
                <a:tab pos="540385" algn="l"/>
              </a:tabLst>
            </a:pPr>
            <a:endParaRPr lang="en-US" sz="1800" dirty="0">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spcAft>
                <a:spcPts val="600"/>
              </a:spcAft>
              <a:buNone/>
              <a:tabLst>
                <a:tab pos="540385" algn="l"/>
              </a:tabLst>
            </a:pPr>
            <a:r>
              <a:rPr lang="en-US" sz="1800" b="1" u="sng" dirty="0">
                <a:solidFill>
                  <a:srgbClr val="4F81BD"/>
                </a:solidFill>
                <a:effectLst/>
                <a:latin typeface="Arial" panose="020B0604020202020204" pitchFamily="34" charset="0"/>
                <a:cs typeface="Times New Roman" panose="02020603050405020304" pitchFamily="18" charset="0"/>
              </a:rPr>
              <a:t>What it counts?</a:t>
            </a:r>
            <a:endParaRPr lang="nl-BE" sz="1800" b="1" u="sng" dirty="0">
              <a:solidFill>
                <a:srgbClr val="4F81BD"/>
              </a:solidFill>
              <a:effectLst/>
              <a:latin typeface="Arial" panose="020B0604020202020204" pitchFamily="34" charset="0"/>
              <a:cs typeface="Times New Roman" panose="02020603050405020304" pitchFamily="18" charset="0"/>
            </a:endParaRP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The number of legal or administrative obstacles that are alleviated or </a:t>
            </a:r>
            <a:r>
              <a:rPr lang="en-US" sz="1800" dirty="0" err="1">
                <a:effectLst/>
                <a:latin typeface="Arial" panose="020B0604020202020204" pitchFamily="34" charset="0"/>
                <a:ea typeface="SimSun" panose="02010600030101010101" pitchFamily="2" charset="-122"/>
                <a:cs typeface="Times New Roman" panose="02020603050405020304" pitchFamily="18" charset="0"/>
              </a:rPr>
              <a:t>resvolved</a:t>
            </a:r>
            <a:r>
              <a:rPr lang="en-US" sz="1800" dirty="0">
                <a:effectLst/>
                <a:latin typeface="Arial" panose="020B0604020202020204" pitchFamily="34" charset="0"/>
                <a:ea typeface="SimSun" panose="02010600030101010101" pitchFamily="2" charset="-122"/>
                <a:cs typeface="Times New Roman" panose="02020603050405020304" pitchFamily="18" charset="0"/>
              </a:rPr>
              <a:t> based on solutions identified through supported projects.</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 </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spcAft>
                <a:spcPts val="600"/>
              </a:spcAft>
              <a:buNone/>
              <a:tabLst>
                <a:tab pos="540385" algn="l"/>
              </a:tabLst>
            </a:pPr>
            <a:r>
              <a:rPr lang="en-US" sz="1800" b="1" u="sng" dirty="0">
                <a:solidFill>
                  <a:srgbClr val="4F81BD"/>
                </a:solidFill>
                <a:effectLst/>
                <a:latin typeface="Arial" panose="020B0604020202020204" pitchFamily="34" charset="0"/>
                <a:cs typeface="Times New Roman" panose="02020603050405020304" pitchFamily="18" charset="0"/>
              </a:rPr>
              <a:t>Definition:</a:t>
            </a:r>
            <a:endParaRPr lang="nl-BE" sz="1800" b="1" u="sng" dirty="0">
              <a:solidFill>
                <a:srgbClr val="4F81BD"/>
              </a:solidFill>
              <a:effectLst/>
              <a:latin typeface="Arial" panose="020B0604020202020204" pitchFamily="34" charset="0"/>
              <a:cs typeface="Times New Roman" panose="02020603050405020304" pitchFamily="18" charset="0"/>
            </a:endParaRPr>
          </a:p>
          <a:p>
            <a:pPr marL="0" indent="0">
              <a:lnSpc>
                <a:spcPts val="1400"/>
              </a:lnSpc>
              <a:buNone/>
            </a:pPr>
            <a:r>
              <a:rPr lang="en-US" sz="1800" b="1" dirty="0">
                <a:effectLst/>
                <a:latin typeface="Arial" panose="020B0604020202020204" pitchFamily="34" charset="0"/>
                <a:ea typeface="SimSun" panose="02010600030101010101" pitchFamily="2" charset="-122"/>
                <a:cs typeface="Times New Roman" panose="02020603050405020304" pitchFamily="18" charset="0"/>
              </a:rPr>
              <a:t>Legal or administrative obstacles</a:t>
            </a:r>
            <a:r>
              <a:rPr lang="en-US" sz="1800" dirty="0">
                <a:effectLst/>
                <a:latin typeface="Arial" panose="020B0604020202020204" pitchFamily="34" charset="0"/>
                <a:ea typeface="SimSun" panose="02010600030101010101" pitchFamily="2" charset="-122"/>
                <a:cs typeface="Times New Roman" panose="02020603050405020304" pitchFamily="18" charset="0"/>
              </a:rPr>
              <a:t> refer to rules, laws or administrative procedures which obstruct everyday life and the development of border regions.</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 </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spcAft>
                <a:spcPts val="600"/>
              </a:spcAft>
              <a:buNone/>
              <a:tabLst>
                <a:tab pos="540385" algn="l"/>
              </a:tabLst>
            </a:pPr>
            <a:r>
              <a:rPr lang="en-US" sz="1800" b="1" u="sng" dirty="0">
                <a:solidFill>
                  <a:srgbClr val="4F81BD"/>
                </a:solidFill>
                <a:effectLst/>
                <a:latin typeface="Arial" panose="020B0604020202020204" pitchFamily="34" charset="0"/>
                <a:cs typeface="Times New Roman" panose="02020603050405020304" pitchFamily="18" charset="0"/>
              </a:rPr>
              <a:t>Attention points:</a:t>
            </a:r>
            <a:endParaRPr lang="nl-BE" sz="1800" b="1" u="sng" dirty="0">
              <a:solidFill>
                <a:srgbClr val="4F81BD"/>
              </a:solidFill>
              <a:effectLst/>
              <a:latin typeface="Arial" panose="020B0604020202020204" pitchFamily="34" charset="0"/>
              <a:cs typeface="Times New Roman" panose="02020603050405020304" pitchFamily="18" charset="0"/>
            </a:endParaRP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Time measurement achieved: During project implementation / up to one year after project completion</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spcAft>
                <a:spcPts val="600"/>
              </a:spcAft>
              <a:buNone/>
              <a:tabLst>
                <a:tab pos="540385" algn="l"/>
              </a:tabLst>
            </a:pPr>
            <a:endParaRPr lang="en-US" sz="2800" dirty="0">
              <a:latin typeface="Arial" panose="020B0604020202020204" pitchFamily="34" charset="0"/>
              <a:ea typeface="SimSun" panose="02010600030101010101" pitchFamily="2" charset="-122"/>
              <a:cs typeface="Times New Roman" panose="02020603050405020304" pitchFamily="18" charset="0"/>
            </a:endParaRPr>
          </a:p>
          <a:p>
            <a:pPr marL="0" indent="0">
              <a:buNone/>
            </a:pPr>
            <a:endParaRPr lang="nl-BE" dirty="0"/>
          </a:p>
        </p:txBody>
      </p:sp>
    </p:spTree>
    <p:extLst>
      <p:ext uri="{BB962C8B-B14F-4D97-AF65-F5344CB8AC3E}">
        <p14:creationId xmlns:p14="http://schemas.microsoft.com/office/powerpoint/2010/main" val="88572608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A2F4EDF-B342-E4EA-7E2B-308E53364731}"/>
              </a:ext>
            </a:extLst>
          </p:cNvPr>
          <p:cNvSpPr>
            <a:spLocks noGrp="1"/>
          </p:cNvSpPr>
          <p:nvPr>
            <p:ph type="title"/>
          </p:nvPr>
        </p:nvSpPr>
        <p:spPr/>
        <p:txBody>
          <a:bodyPr/>
          <a:lstStyle/>
          <a:p>
            <a:r>
              <a:rPr lang="nl-BE" sz="3200" dirty="0"/>
              <a:t>RCR 84 </a:t>
            </a:r>
            <a:r>
              <a:rPr lang="en-US" sz="3200" dirty="0" err="1"/>
              <a:t>Organisations</a:t>
            </a:r>
            <a:r>
              <a:rPr lang="en-US" sz="3200" dirty="0"/>
              <a:t> cooperating across borders after project completion</a:t>
            </a:r>
            <a:endParaRPr lang="nl-BE" sz="3200" dirty="0"/>
          </a:p>
        </p:txBody>
      </p:sp>
      <p:sp>
        <p:nvSpPr>
          <p:cNvPr id="3" name="Tijdelijke aanduiding voor inhoud 2">
            <a:extLst>
              <a:ext uri="{FF2B5EF4-FFF2-40B4-BE49-F238E27FC236}">
                <a16:creationId xmlns:a16="http://schemas.microsoft.com/office/drawing/2014/main" id="{1A94A4B1-3F46-7231-9B59-C0185EE38D3C}"/>
              </a:ext>
            </a:extLst>
          </p:cNvPr>
          <p:cNvSpPr>
            <a:spLocks noGrp="1"/>
          </p:cNvSpPr>
          <p:nvPr>
            <p:ph idx="1"/>
          </p:nvPr>
        </p:nvSpPr>
        <p:spPr>
          <a:xfrm>
            <a:off x="1543050" y="1690687"/>
            <a:ext cx="9810750" cy="4310063"/>
          </a:xfrm>
        </p:spPr>
        <p:txBody>
          <a:bodyPr/>
          <a:lstStyle/>
          <a:p>
            <a:pPr marL="0" indent="0">
              <a:lnSpc>
                <a:spcPts val="1400"/>
              </a:lnSpc>
              <a:spcAft>
                <a:spcPts val="600"/>
              </a:spcAft>
              <a:buNone/>
              <a:tabLst>
                <a:tab pos="540385" algn="l"/>
              </a:tabLst>
            </a:pPr>
            <a:r>
              <a:rPr lang="en-US" sz="1800" b="1" u="sng" dirty="0">
                <a:solidFill>
                  <a:srgbClr val="4F81BD"/>
                </a:solidFill>
                <a:latin typeface="Arial" panose="020B0604020202020204" pitchFamily="34" charset="0"/>
                <a:cs typeface="Times New Roman" panose="02020603050405020304" pitchFamily="18" charset="0"/>
              </a:rPr>
              <a:t>Contributes to</a:t>
            </a:r>
            <a:r>
              <a:rPr lang="en-US" sz="2800" b="1" u="sng" dirty="0">
                <a:solidFill>
                  <a:srgbClr val="4F81BD"/>
                </a:solidFill>
                <a:latin typeface="Arial" panose="020B0604020202020204" pitchFamily="34" charset="0"/>
                <a:cs typeface="Times New Roman" panose="02020603050405020304" pitchFamily="18" charset="0"/>
              </a:rPr>
              <a:t> </a:t>
            </a:r>
          </a:p>
          <a:p>
            <a:pPr marL="0" indent="0">
              <a:lnSpc>
                <a:spcPts val="1400"/>
              </a:lnSpc>
              <a:spcAft>
                <a:spcPts val="600"/>
              </a:spcAft>
              <a:buNone/>
              <a:tabLst>
                <a:tab pos="540385" algn="l"/>
              </a:tabLst>
            </a:pPr>
            <a:r>
              <a:rPr lang="en-US" sz="1800" dirty="0">
                <a:latin typeface="Arial" panose="020B0604020202020204" pitchFamily="34" charset="0"/>
                <a:ea typeface="SimSun" panose="02010600030101010101" pitchFamily="2" charset="-122"/>
                <a:cs typeface="Times New Roman" panose="02020603050405020304" pitchFamily="18" charset="0"/>
              </a:rPr>
              <a:t>SO4.V – SO4.VI - ISO1.II – ISO1.III</a:t>
            </a:r>
          </a:p>
          <a:p>
            <a:pPr marL="0" indent="0">
              <a:lnSpc>
                <a:spcPts val="1400"/>
              </a:lnSpc>
              <a:spcAft>
                <a:spcPts val="600"/>
              </a:spcAft>
              <a:buNone/>
              <a:tabLst>
                <a:tab pos="540385" algn="l"/>
              </a:tabLst>
            </a:pPr>
            <a:r>
              <a:rPr lang="en-US" sz="1800" b="1" u="sng" dirty="0">
                <a:solidFill>
                  <a:srgbClr val="4F81BD"/>
                </a:solidFill>
                <a:effectLst/>
                <a:latin typeface="Arial" panose="020B0604020202020204" pitchFamily="34" charset="0"/>
                <a:cs typeface="Times New Roman" panose="02020603050405020304" pitchFamily="18" charset="0"/>
              </a:rPr>
              <a:t>What it counts?</a:t>
            </a:r>
            <a:endParaRPr lang="nl-BE" sz="1800" b="1" u="sng" dirty="0">
              <a:solidFill>
                <a:srgbClr val="4F81BD"/>
              </a:solidFill>
              <a:effectLst/>
              <a:latin typeface="Arial" panose="020B0604020202020204" pitchFamily="34" charset="0"/>
              <a:cs typeface="Times New Roman" panose="02020603050405020304" pitchFamily="18" charset="0"/>
            </a:endParaRP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The </a:t>
            </a:r>
            <a:r>
              <a:rPr lang="en-US" sz="1800" dirty="0" err="1">
                <a:effectLst/>
                <a:latin typeface="Arial" panose="020B0604020202020204" pitchFamily="34" charset="0"/>
                <a:ea typeface="SimSun" panose="02010600030101010101" pitchFamily="2" charset="-122"/>
                <a:cs typeface="Times New Roman" panose="02020603050405020304" pitchFamily="18" charset="0"/>
              </a:rPr>
              <a:t>organisations</a:t>
            </a:r>
            <a:r>
              <a:rPr lang="en-US" sz="1800" dirty="0">
                <a:effectLst/>
                <a:latin typeface="Arial" panose="020B0604020202020204" pitchFamily="34" charset="0"/>
                <a:ea typeface="SimSun" panose="02010600030101010101" pitchFamily="2" charset="-122"/>
                <a:cs typeface="Times New Roman" panose="02020603050405020304" pitchFamily="18" charset="0"/>
              </a:rPr>
              <a:t> cooperating across borders after the completion of the supported projects.</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 </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spcAft>
                <a:spcPts val="600"/>
              </a:spcAft>
              <a:buNone/>
              <a:tabLst>
                <a:tab pos="540385" algn="l"/>
              </a:tabLst>
            </a:pPr>
            <a:r>
              <a:rPr lang="en-US" sz="1800" b="1" u="sng" dirty="0">
                <a:solidFill>
                  <a:srgbClr val="4F81BD"/>
                </a:solidFill>
                <a:effectLst/>
                <a:latin typeface="Arial" panose="020B0604020202020204" pitchFamily="34" charset="0"/>
                <a:cs typeface="Times New Roman" panose="02020603050405020304" pitchFamily="18" charset="0"/>
              </a:rPr>
              <a:t>Definition:</a:t>
            </a:r>
            <a:endParaRPr lang="nl-BE" sz="1800" b="1" u="sng" dirty="0">
              <a:solidFill>
                <a:srgbClr val="4F81BD"/>
              </a:solidFill>
              <a:effectLst/>
              <a:latin typeface="Arial" panose="020B0604020202020204" pitchFamily="34" charset="0"/>
              <a:cs typeface="Times New Roman" panose="02020603050405020304" pitchFamily="18" charset="0"/>
            </a:endParaRP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The </a:t>
            </a:r>
            <a:r>
              <a:rPr lang="en-US" sz="1800" b="1" dirty="0" err="1">
                <a:effectLst/>
                <a:latin typeface="Arial" panose="020B0604020202020204" pitchFamily="34" charset="0"/>
                <a:ea typeface="SimSun" panose="02010600030101010101" pitchFamily="2" charset="-122"/>
                <a:cs typeface="Times New Roman" panose="02020603050405020304" pitchFamily="18" charset="0"/>
              </a:rPr>
              <a:t>organisations</a:t>
            </a:r>
            <a:r>
              <a:rPr lang="en-US" sz="1800" dirty="0">
                <a:effectLst/>
                <a:latin typeface="Arial" panose="020B0604020202020204" pitchFamily="34" charset="0"/>
                <a:ea typeface="SimSun" panose="02010600030101010101" pitchFamily="2" charset="-122"/>
                <a:cs typeface="Times New Roman" panose="02020603050405020304" pitchFamily="18" charset="0"/>
              </a:rPr>
              <a:t> are legal entities involved in project implementation, counted within</a:t>
            </a: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RCO87. </a:t>
            </a: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The cooperation concept should be interpreted as having a statement that the entities have a formal agreement to continue cooperation, after the end of the supported project. The sustained cooperation does not have to cover the same topic as addressed by the completed project.</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spcAft>
                <a:spcPts val="600"/>
              </a:spcAft>
              <a:buNone/>
              <a:tabLst>
                <a:tab pos="540385" algn="l"/>
              </a:tabLst>
            </a:pPr>
            <a:r>
              <a:rPr lang="en-US" sz="1800" b="1" u="sng" dirty="0">
                <a:solidFill>
                  <a:srgbClr val="4F81BD"/>
                </a:solidFill>
                <a:effectLst/>
                <a:latin typeface="Arial" panose="020B0604020202020204" pitchFamily="34" charset="0"/>
                <a:cs typeface="Times New Roman" panose="02020603050405020304" pitchFamily="18" charset="0"/>
              </a:rPr>
              <a:t>Attention points:</a:t>
            </a:r>
            <a:endParaRPr lang="nl-BE" sz="1800" b="1" u="sng" dirty="0">
              <a:solidFill>
                <a:srgbClr val="4F81BD"/>
              </a:solidFill>
              <a:effectLst/>
              <a:latin typeface="Arial" panose="020B0604020202020204" pitchFamily="34" charset="0"/>
              <a:cs typeface="Times New Roman" panose="02020603050405020304" pitchFamily="18" charset="0"/>
            </a:endParaRPr>
          </a:p>
          <a:p>
            <a:pPr marL="0" indent="0">
              <a:lnSpc>
                <a:spcPts val="1400"/>
              </a:lnSpc>
              <a:buNone/>
            </a:pPr>
            <a:r>
              <a:rPr lang="en-US" sz="1800" dirty="0">
                <a:effectLst/>
                <a:latin typeface="Arial" panose="020B0604020202020204" pitchFamily="34" charset="0"/>
                <a:ea typeface="SimSun" panose="02010600030101010101" pitchFamily="2" charset="-122"/>
                <a:cs typeface="Times New Roman" panose="02020603050405020304" pitchFamily="18" charset="0"/>
              </a:rPr>
              <a:t>Achieved </a:t>
            </a:r>
            <a:r>
              <a:rPr lang="en-US" sz="1800" dirty="0">
                <a:latin typeface="Arial" panose="020B0604020202020204" pitchFamily="34" charset="0"/>
                <a:ea typeface="SimSun" panose="02010600030101010101" pitchFamily="2" charset="-122"/>
                <a:cs typeface="Times New Roman" panose="02020603050405020304" pitchFamily="18" charset="0"/>
              </a:rPr>
              <a:t>d</a:t>
            </a:r>
            <a:r>
              <a:rPr lang="en-US" sz="1800" dirty="0">
                <a:effectLst/>
                <a:latin typeface="Arial" panose="020B0604020202020204" pitchFamily="34" charset="0"/>
                <a:ea typeface="SimSun" panose="02010600030101010101" pitchFamily="2" charset="-122"/>
                <a:cs typeface="Times New Roman" panose="02020603050405020304" pitchFamily="18" charset="0"/>
              </a:rPr>
              <a:t>uring project implementation / up to one year after project completion</a:t>
            </a:r>
            <a:endParaRPr lang="nl-BE"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nSpc>
                <a:spcPts val="1400"/>
              </a:lnSpc>
              <a:spcAft>
                <a:spcPts val="600"/>
              </a:spcAft>
              <a:buNone/>
              <a:tabLst>
                <a:tab pos="540385" algn="l"/>
              </a:tabLst>
            </a:pPr>
            <a:endParaRPr lang="en-US" sz="2800" dirty="0">
              <a:latin typeface="Arial" panose="020B0604020202020204" pitchFamily="34" charset="0"/>
              <a:ea typeface="SimSun" panose="02010600030101010101" pitchFamily="2" charset="-122"/>
              <a:cs typeface="Times New Roman" panose="02020603050405020304" pitchFamily="18" charset="0"/>
            </a:endParaRPr>
          </a:p>
          <a:p>
            <a:pPr marL="0" indent="0">
              <a:buNone/>
            </a:pPr>
            <a:endParaRPr lang="nl-BE" dirty="0"/>
          </a:p>
        </p:txBody>
      </p:sp>
    </p:spTree>
    <p:extLst>
      <p:ext uri="{BB962C8B-B14F-4D97-AF65-F5344CB8AC3E}">
        <p14:creationId xmlns:p14="http://schemas.microsoft.com/office/powerpoint/2010/main" val="73122053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68"/>
          <p:cNvSpPr txBox="1"/>
          <p:nvPr/>
        </p:nvSpPr>
        <p:spPr>
          <a:xfrm>
            <a:off x="7072699" y="2014525"/>
            <a:ext cx="3356829" cy="204480"/>
          </a:xfrm>
          <a:prstGeom prst="rect">
            <a:avLst/>
          </a:prstGeom>
          <a:noFill/>
        </p:spPr>
        <p:txBody>
          <a:bodyPr wrap="square" lIns="0" tIns="0" rIns="0" bIns="0" rtlCol="0">
            <a:spAutoFit/>
          </a:bodyPr>
          <a:lstStyle/>
          <a:p>
            <a:pPr algn="just">
              <a:lnSpc>
                <a:spcPts val="1300"/>
              </a:lnSpc>
              <a:spcAft>
                <a:spcPts val="1200"/>
              </a:spcAft>
            </a:pPr>
            <a:r>
              <a:rPr lang="de-DE" sz="2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Fact 2</a:t>
            </a:r>
            <a:r>
              <a:rPr lang="lt-LT" sz="2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endParaRPr lang="en-US" sz="24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Titel 1"/>
          <p:cNvSpPr>
            <a:spLocks noGrp="1"/>
          </p:cNvSpPr>
          <p:nvPr>
            <p:ph type="title"/>
          </p:nvPr>
        </p:nvSpPr>
        <p:spPr>
          <a:xfrm>
            <a:off x="1543050" y="365125"/>
            <a:ext cx="9810750" cy="1325563"/>
          </a:xfrm>
        </p:spPr>
        <p:txBody>
          <a:bodyPr/>
          <a:lstStyle/>
          <a:p>
            <a:r>
              <a:rPr lang="en-GB" sz="3600" dirty="0"/>
              <a:t>Thanks for your attention and participation!</a:t>
            </a:r>
          </a:p>
        </p:txBody>
      </p:sp>
      <p:pic>
        <p:nvPicPr>
          <p:cNvPr id="1026" name="Picture 2" descr="Sticker Smiley emoticon met ok teken - PIXERS.N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01816" y="2329959"/>
            <a:ext cx="3693218" cy="24533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39632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68"/>
          <p:cNvSpPr txBox="1"/>
          <p:nvPr/>
        </p:nvSpPr>
        <p:spPr>
          <a:xfrm>
            <a:off x="7072699" y="2014525"/>
            <a:ext cx="3356829" cy="204480"/>
          </a:xfrm>
          <a:prstGeom prst="rect">
            <a:avLst/>
          </a:prstGeom>
          <a:noFill/>
        </p:spPr>
        <p:txBody>
          <a:bodyPr wrap="square" lIns="0" tIns="0" rIns="0" bIns="0" rtlCol="0">
            <a:spAutoFit/>
          </a:bodyPr>
          <a:lstStyle/>
          <a:p>
            <a:pPr algn="just">
              <a:lnSpc>
                <a:spcPts val="1300"/>
              </a:lnSpc>
              <a:spcAft>
                <a:spcPts val="1200"/>
              </a:spcAft>
            </a:pPr>
            <a:r>
              <a:rPr lang="de-DE" sz="2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Fact 2</a:t>
            </a:r>
            <a:r>
              <a:rPr lang="lt-LT" sz="2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endParaRPr lang="en-US" sz="24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Titel 1"/>
          <p:cNvSpPr>
            <a:spLocks noGrp="1"/>
          </p:cNvSpPr>
          <p:nvPr>
            <p:ph type="title"/>
          </p:nvPr>
        </p:nvSpPr>
        <p:spPr>
          <a:xfrm>
            <a:off x="1543050" y="365125"/>
            <a:ext cx="9810750" cy="1325563"/>
          </a:xfrm>
        </p:spPr>
        <p:txBody>
          <a:bodyPr/>
          <a:lstStyle/>
          <a:p>
            <a:r>
              <a:rPr lang="en-GB" sz="3600" dirty="0"/>
              <a:t>Project’s Intervention Logic</a:t>
            </a:r>
          </a:p>
        </p:txBody>
      </p:sp>
      <p:graphicFrame>
        <p:nvGraphicFramePr>
          <p:cNvPr id="9" name="Content Placeholder 5"/>
          <p:cNvGraphicFramePr>
            <a:graphicFrameLocks noGrp="1"/>
          </p:cNvGraphicFramePr>
          <p:nvPr>
            <p:ph idx="1"/>
            <p:extLst>
              <p:ext uri="{D42A27DB-BD31-4B8C-83A1-F6EECF244321}">
                <p14:modId xmlns:p14="http://schemas.microsoft.com/office/powerpoint/2010/main" val="1264138072"/>
              </p:ext>
            </p:extLst>
          </p:nvPr>
        </p:nvGraphicFramePr>
        <p:xfrm>
          <a:off x="1928544" y="1690688"/>
          <a:ext cx="8207375" cy="42481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589235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68"/>
          <p:cNvSpPr txBox="1"/>
          <p:nvPr/>
        </p:nvSpPr>
        <p:spPr>
          <a:xfrm>
            <a:off x="7072699" y="2014525"/>
            <a:ext cx="3356829" cy="204480"/>
          </a:xfrm>
          <a:prstGeom prst="rect">
            <a:avLst/>
          </a:prstGeom>
          <a:noFill/>
        </p:spPr>
        <p:txBody>
          <a:bodyPr wrap="square" lIns="0" tIns="0" rIns="0" bIns="0" rtlCol="0">
            <a:spAutoFit/>
          </a:bodyPr>
          <a:lstStyle/>
          <a:p>
            <a:pPr algn="just">
              <a:lnSpc>
                <a:spcPts val="1300"/>
              </a:lnSpc>
              <a:spcAft>
                <a:spcPts val="1200"/>
              </a:spcAft>
            </a:pPr>
            <a:r>
              <a:rPr lang="de-DE" sz="2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Fact 2</a:t>
            </a:r>
            <a:r>
              <a:rPr lang="lt-LT" sz="2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endParaRPr lang="en-US" sz="24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Titel 1"/>
          <p:cNvSpPr>
            <a:spLocks noGrp="1"/>
          </p:cNvSpPr>
          <p:nvPr>
            <p:ph type="title"/>
          </p:nvPr>
        </p:nvSpPr>
        <p:spPr>
          <a:xfrm>
            <a:off x="1543050" y="365125"/>
            <a:ext cx="9810750" cy="1325563"/>
          </a:xfrm>
        </p:spPr>
        <p:txBody>
          <a:bodyPr/>
          <a:lstStyle/>
          <a:p>
            <a:r>
              <a:rPr lang="en-GB" sz="3600" dirty="0"/>
              <a:t>Project’s Intervention Logic</a:t>
            </a:r>
          </a:p>
        </p:txBody>
      </p:sp>
      <p:sp>
        <p:nvSpPr>
          <p:cNvPr id="3" name="Rechthoek 2"/>
          <p:cNvSpPr/>
          <p:nvPr/>
        </p:nvSpPr>
        <p:spPr>
          <a:xfrm>
            <a:off x="1659875" y="1516457"/>
            <a:ext cx="9412680" cy="3611245"/>
          </a:xfrm>
          <a:prstGeom prst="rect">
            <a:avLst/>
          </a:prstGeom>
        </p:spPr>
        <p:txBody>
          <a:bodyPr wrap="square">
            <a:spAutoFit/>
          </a:bodyPr>
          <a:lstStyle/>
          <a:p>
            <a:pPr marL="342900" indent="-342900">
              <a:lnSpc>
                <a:spcPct val="90000"/>
              </a:lnSpc>
              <a:spcBef>
                <a:spcPts val="1000"/>
              </a:spcBef>
              <a:buFont typeface="Arial" panose="020B0604020202020204" pitchFamily="34" charset="0"/>
              <a:buChar char="•"/>
            </a:pPr>
            <a:r>
              <a:rPr lang="en-US" sz="2000" dirty="0">
                <a:latin typeface="Open Sans" panose="020B0606030504020204" pitchFamily="34" charset="0"/>
                <a:ea typeface="Open Sans" panose="020B0606030504020204" pitchFamily="34" charset="0"/>
                <a:cs typeface="Open Sans" panose="020B0606030504020204" pitchFamily="34" charset="0"/>
              </a:rPr>
              <a:t>Impact</a:t>
            </a:r>
          </a:p>
          <a:p>
            <a:pPr marL="342900" indent="-342900">
              <a:lnSpc>
                <a:spcPct val="90000"/>
              </a:lnSpc>
              <a:spcBef>
                <a:spcPts val="1000"/>
              </a:spcBef>
              <a:buFont typeface="Arial" panose="020B0604020202020204" pitchFamily="34" charset="0"/>
              <a:buChar char="•"/>
            </a:pPr>
            <a:endParaRPr lang="en-US" sz="2000" dirty="0">
              <a:latin typeface="Open Sans" panose="020B0606030504020204" pitchFamily="34" charset="0"/>
              <a:ea typeface="Open Sans" panose="020B0606030504020204" pitchFamily="34" charset="0"/>
              <a:cs typeface="Open Sans" panose="020B0606030504020204" pitchFamily="34" charset="0"/>
            </a:endParaRPr>
          </a:p>
          <a:p>
            <a:pPr marL="342900" indent="-342900">
              <a:lnSpc>
                <a:spcPct val="90000"/>
              </a:lnSpc>
              <a:spcBef>
                <a:spcPts val="1000"/>
              </a:spcBef>
              <a:buFont typeface="Arial" panose="020B0604020202020204" pitchFamily="34" charset="0"/>
              <a:buChar char="•"/>
            </a:pPr>
            <a:r>
              <a:rPr lang="en-US" sz="2000" dirty="0">
                <a:latin typeface="Open Sans" panose="020B0606030504020204" pitchFamily="34" charset="0"/>
                <a:ea typeface="Open Sans" panose="020B0606030504020204" pitchFamily="34" charset="0"/>
                <a:cs typeface="Open Sans" panose="020B0606030504020204" pitchFamily="34" charset="0"/>
              </a:rPr>
              <a:t>Effectiveness / value for money</a:t>
            </a:r>
          </a:p>
          <a:p>
            <a:pPr marL="342900" indent="-342900">
              <a:lnSpc>
                <a:spcPct val="90000"/>
              </a:lnSpc>
              <a:spcBef>
                <a:spcPts val="1000"/>
              </a:spcBef>
              <a:buFont typeface="Arial" panose="020B0604020202020204" pitchFamily="34" charset="0"/>
              <a:buChar char="•"/>
            </a:pPr>
            <a:endParaRPr lang="en-US" sz="2000" dirty="0">
              <a:latin typeface="Open Sans" panose="020B0606030504020204" pitchFamily="34" charset="0"/>
              <a:ea typeface="Open Sans" panose="020B0606030504020204" pitchFamily="34" charset="0"/>
              <a:cs typeface="Open Sans" panose="020B0606030504020204" pitchFamily="34" charset="0"/>
            </a:endParaRPr>
          </a:p>
          <a:p>
            <a:pPr marL="342900" indent="-342900">
              <a:lnSpc>
                <a:spcPct val="90000"/>
              </a:lnSpc>
              <a:spcBef>
                <a:spcPts val="1000"/>
              </a:spcBef>
              <a:buFont typeface="Arial" panose="020B0604020202020204" pitchFamily="34" charset="0"/>
              <a:buChar char="•"/>
            </a:pPr>
            <a:r>
              <a:rPr lang="en-US" sz="2000" dirty="0">
                <a:latin typeface="Open Sans" panose="020B0606030504020204" pitchFamily="34" charset="0"/>
                <a:ea typeface="Open Sans" panose="020B0606030504020204" pitchFamily="34" charset="0"/>
                <a:cs typeface="Open Sans" panose="020B0606030504020204" pitchFamily="34" charset="0"/>
              </a:rPr>
              <a:t>Comparability of outputs and results</a:t>
            </a:r>
          </a:p>
          <a:p>
            <a:pPr marL="342900" indent="-342900">
              <a:lnSpc>
                <a:spcPct val="90000"/>
              </a:lnSpc>
              <a:spcBef>
                <a:spcPts val="1000"/>
              </a:spcBef>
              <a:buFont typeface="Arial" panose="020B0604020202020204" pitchFamily="34" charset="0"/>
              <a:buChar char="•"/>
            </a:pPr>
            <a:endParaRPr lang="en-US" sz="2000" dirty="0">
              <a:latin typeface="Open Sans" panose="020B0606030504020204" pitchFamily="34" charset="0"/>
              <a:ea typeface="Open Sans" panose="020B0606030504020204" pitchFamily="34" charset="0"/>
              <a:cs typeface="Open Sans" panose="020B0606030504020204" pitchFamily="34" charset="0"/>
            </a:endParaRPr>
          </a:p>
          <a:p>
            <a:pPr marL="342900" indent="-342900">
              <a:lnSpc>
                <a:spcPct val="90000"/>
              </a:lnSpc>
              <a:spcBef>
                <a:spcPts val="1000"/>
              </a:spcBef>
              <a:buFont typeface="Arial" panose="020B0604020202020204" pitchFamily="34" charset="0"/>
              <a:buChar char="•"/>
            </a:pPr>
            <a:r>
              <a:rPr lang="en-US" sz="2000" dirty="0">
                <a:latin typeface="Open Sans" panose="020B0606030504020204" pitchFamily="34" charset="0"/>
                <a:ea typeface="Open Sans" panose="020B0606030504020204" pitchFamily="34" charset="0"/>
                <a:cs typeface="Open Sans" panose="020B0606030504020204" pitchFamily="34" charset="0"/>
              </a:rPr>
              <a:t>Aggregation of information</a:t>
            </a:r>
          </a:p>
          <a:p>
            <a:pPr marL="342900" indent="-342900">
              <a:lnSpc>
                <a:spcPct val="90000"/>
              </a:lnSpc>
              <a:spcBef>
                <a:spcPts val="1000"/>
              </a:spcBef>
              <a:buFont typeface="Arial" panose="020B0604020202020204" pitchFamily="34" charset="0"/>
              <a:buChar char="•"/>
            </a:pPr>
            <a:endParaRPr lang="en-US" sz="2000" dirty="0">
              <a:latin typeface="Open Sans" panose="020B0606030504020204" pitchFamily="34" charset="0"/>
              <a:ea typeface="Open Sans" panose="020B0606030504020204" pitchFamily="34" charset="0"/>
              <a:cs typeface="Open Sans" panose="020B0606030504020204" pitchFamily="34" charset="0"/>
            </a:endParaRPr>
          </a:p>
          <a:p>
            <a:pPr marL="342900" indent="-342900">
              <a:lnSpc>
                <a:spcPct val="90000"/>
              </a:lnSpc>
              <a:spcBef>
                <a:spcPts val="1000"/>
              </a:spcBef>
              <a:buFont typeface="Arial" panose="020B0604020202020204" pitchFamily="34" charset="0"/>
              <a:buChar char="•"/>
            </a:pPr>
            <a:r>
              <a:rPr lang="en-US" sz="2000" dirty="0">
                <a:latin typeface="Open Sans" panose="020B0606030504020204" pitchFamily="34" charset="0"/>
                <a:ea typeface="Open Sans" panose="020B0606030504020204" pitchFamily="34" charset="0"/>
                <a:cs typeface="Open Sans" panose="020B0606030504020204" pitchFamily="34" charset="0"/>
              </a:rPr>
              <a:t>In development, assessment and during implementation!</a:t>
            </a:r>
          </a:p>
        </p:txBody>
      </p:sp>
      <p:sp>
        <p:nvSpPr>
          <p:cNvPr id="4" name="Afgeronde rechthoek 3"/>
          <p:cNvSpPr/>
          <p:nvPr/>
        </p:nvSpPr>
        <p:spPr>
          <a:xfrm>
            <a:off x="6900602" y="1502157"/>
            <a:ext cx="5081328" cy="2865046"/>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3600" dirty="0" err="1"/>
              <a:t>To</a:t>
            </a:r>
            <a:r>
              <a:rPr lang="nl-NL" sz="3600" dirty="0"/>
              <a:t> </a:t>
            </a:r>
            <a:r>
              <a:rPr lang="nl-NL" sz="3600" dirty="0" err="1"/>
              <a:t>objectively</a:t>
            </a:r>
            <a:r>
              <a:rPr lang="nl-NL" sz="3600" dirty="0"/>
              <a:t> </a:t>
            </a:r>
            <a:r>
              <a:rPr lang="nl-NL" sz="3600" dirty="0" err="1"/>
              <a:t>measure</a:t>
            </a:r>
            <a:r>
              <a:rPr lang="nl-NL" sz="3600" dirty="0"/>
              <a:t> </a:t>
            </a:r>
            <a:r>
              <a:rPr lang="nl-NL" sz="3600" dirty="0" err="1"/>
              <a:t>contribution</a:t>
            </a:r>
            <a:r>
              <a:rPr lang="nl-NL" sz="3600" dirty="0"/>
              <a:t> of project </a:t>
            </a:r>
            <a:r>
              <a:rPr lang="nl-NL" sz="3600" dirty="0" err="1"/>
              <a:t>to</a:t>
            </a:r>
            <a:r>
              <a:rPr lang="nl-NL" sz="3600" dirty="0"/>
              <a:t> </a:t>
            </a:r>
            <a:r>
              <a:rPr lang="nl-NL" sz="3600" dirty="0" err="1"/>
              <a:t>programme</a:t>
            </a:r>
            <a:r>
              <a:rPr lang="nl-NL" sz="3600" dirty="0"/>
              <a:t> goals</a:t>
            </a:r>
          </a:p>
        </p:txBody>
      </p:sp>
    </p:spTree>
    <p:extLst>
      <p:ext uri="{BB962C8B-B14F-4D97-AF65-F5344CB8AC3E}">
        <p14:creationId xmlns:p14="http://schemas.microsoft.com/office/powerpoint/2010/main" val="707207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68"/>
          <p:cNvSpPr txBox="1"/>
          <p:nvPr/>
        </p:nvSpPr>
        <p:spPr>
          <a:xfrm>
            <a:off x="7072699" y="2014525"/>
            <a:ext cx="3356829" cy="204480"/>
          </a:xfrm>
          <a:prstGeom prst="rect">
            <a:avLst/>
          </a:prstGeom>
          <a:noFill/>
        </p:spPr>
        <p:txBody>
          <a:bodyPr wrap="square" lIns="0" tIns="0" rIns="0" bIns="0" rtlCol="0">
            <a:spAutoFit/>
          </a:bodyPr>
          <a:lstStyle/>
          <a:p>
            <a:pPr algn="just">
              <a:lnSpc>
                <a:spcPts val="1300"/>
              </a:lnSpc>
              <a:spcAft>
                <a:spcPts val="1200"/>
              </a:spcAft>
            </a:pPr>
            <a:r>
              <a:rPr lang="de-DE" sz="2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Fact 2</a:t>
            </a:r>
            <a:r>
              <a:rPr lang="lt-LT" sz="2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endParaRPr lang="en-US" sz="24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Titel 1"/>
          <p:cNvSpPr>
            <a:spLocks noGrp="1"/>
          </p:cNvSpPr>
          <p:nvPr>
            <p:ph type="title"/>
          </p:nvPr>
        </p:nvSpPr>
        <p:spPr>
          <a:xfrm>
            <a:off x="1543050" y="365125"/>
            <a:ext cx="9810750" cy="1325563"/>
          </a:xfrm>
        </p:spPr>
        <p:txBody>
          <a:bodyPr/>
          <a:lstStyle/>
          <a:p>
            <a:pPr>
              <a:lnSpc>
                <a:spcPct val="90000"/>
              </a:lnSpc>
              <a:spcBef>
                <a:spcPts val="1000"/>
              </a:spcBef>
            </a:pPr>
            <a:r>
              <a:rPr lang="nl-NL" sz="3600" dirty="0">
                <a:latin typeface="Open Sans" panose="020B0606030504020204" pitchFamily="34" charset="0"/>
                <a:ea typeface="Open Sans" panose="020B0606030504020204" pitchFamily="34" charset="0"/>
                <a:cs typeface="Open Sans" panose="020B0606030504020204" pitchFamily="34" charset="0"/>
              </a:rPr>
              <a:t>OUTPUT INDICATORS</a:t>
            </a:r>
          </a:p>
        </p:txBody>
      </p:sp>
      <p:sp>
        <p:nvSpPr>
          <p:cNvPr id="6" name="TextBox 3"/>
          <p:cNvSpPr txBox="1"/>
          <p:nvPr/>
        </p:nvSpPr>
        <p:spPr>
          <a:xfrm>
            <a:off x="1484857" y="1588274"/>
            <a:ext cx="10477157" cy="4606389"/>
          </a:xfrm>
          <a:prstGeom prst="rect">
            <a:avLst/>
          </a:prstGeom>
          <a:noFill/>
        </p:spPr>
        <p:txBody>
          <a:bodyPr wrap="square" lIns="0" tIns="0" rIns="0" bIns="0" rtlCol="0">
            <a:spAutoFit/>
          </a:bodyPr>
          <a:lstStyle/>
          <a:p>
            <a:pPr marL="342900" indent="-342900">
              <a:lnSpc>
                <a:spcPct val="90000"/>
              </a:lnSpc>
              <a:spcBef>
                <a:spcPts val="1000"/>
              </a:spcBef>
              <a:buFont typeface="Arial" panose="020B0604020202020204" pitchFamily="34" charset="0"/>
              <a:buChar char="•"/>
            </a:pPr>
            <a:r>
              <a:rPr lang="nl-NL" sz="2000" dirty="0">
                <a:latin typeface="Open Sans" panose="020B0606030504020204" pitchFamily="34" charset="0"/>
                <a:ea typeface="Open Sans" panose="020B0606030504020204" pitchFamily="34" charset="0"/>
                <a:cs typeface="Open Sans" panose="020B0606030504020204" pitchFamily="34" charset="0"/>
              </a:rPr>
              <a:t>These </a:t>
            </a:r>
            <a:r>
              <a:rPr lang="nl-NL" sz="2000" dirty="0" err="1">
                <a:latin typeface="Open Sans" panose="020B0606030504020204" pitchFamily="34" charset="0"/>
                <a:ea typeface="Open Sans" panose="020B0606030504020204" pitchFamily="34" charset="0"/>
                <a:cs typeface="Open Sans" panose="020B0606030504020204" pitchFamily="34" charset="0"/>
              </a:rPr>
              <a:t>relate</a:t>
            </a:r>
            <a:r>
              <a:rPr lang="nl-NL" sz="2000" dirty="0">
                <a:latin typeface="Open Sans" panose="020B0606030504020204" pitchFamily="34" charset="0"/>
                <a:ea typeface="Open Sans" panose="020B0606030504020204" pitchFamily="34" charset="0"/>
                <a:cs typeface="Open Sans" panose="020B0606030504020204" pitchFamily="34" charset="0"/>
              </a:rPr>
              <a:t> </a:t>
            </a:r>
            <a:r>
              <a:rPr lang="nl-NL" sz="2000" dirty="0" err="1">
                <a:latin typeface="Open Sans" panose="020B0606030504020204" pitchFamily="34" charset="0"/>
                <a:ea typeface="Open Sans" panose="020B0606030504020204" pitchFamily="34" charset="0"/>
                <a:cs typeface="Open Sans" panose="020B0606030504020204" pitchFamily="34" charset="0"/>
              </a:rPr>
              <a:t>to</a:t>
            </a:r>
            <a:r>
              <a:rPr lang="nl-NL" sz="2000" dirty="0">
                <a:latin typeface="Open Sans" panose="020B0606030504020204" pitchFamily="34" charset="0"/>
                <a:ea typeface="Open Sans" panose="020B0606030504020204" pitchFamily="34" charset="0"/>
                <a:cs typeface="Open Sans" panose="020B0606030504020204" pitchFamily="34" charset="0"/>
              </a:rPr>
              <a:t> </a:t>
            </a:r>
            <a:r>
              <a:rPr lang="nl-NL" sz="2000" dirty="0" err="1">
                <a:latin typeface="Open Sans" panose="020B0606030504020204" pitchFamily="34" charset="0"/>
                <a:ea typeface="Open Sans" panose="020B0606030504020204" pitchFamily="34" charset="0"/>
                <a:cs typeface="Open Sans" panose="020B0606030504020204" pitchFamily="34" charset="0"/>
              </a:rPr>
              <a:t>specific</a:t>
            </a:r>
            <a:r>
              <a:rPr lang="nl-NL" sz="2000" dirty="0">
                <a:latin typeface="Open Sans" panose="020B0606030504020204" pitchFamily="34" charset="0"/>
                <a:ea typeface="Open Sans" panose="020B0606030504020204" pitchFamily="34" charset="0"/>
                <a:cs typeface="Open Sans" panose="020B0606030504020204" pitchFamily="34" charset="0"/>
              </a:rPr>
              <a:t> deliverables of </a:t>
            </a:r>
            <a:r>
              <a:rPr lang="nl-NL" sz="2000" dirty="0" err="1">
                <a:latin typeface="Open Sans" panose="020B0606030504020204" pitchFamily="34" charset="0"/>
                <a:ea typeface="Open Sans" panose="020B0606030504020204" pitchFamily="34" charset="0"/>
                <a:cs typeface="Open Sans" panose="020B0606030504020204" pitchFamily="34" charset="0"/>
              </a:rPr>
              <a:t>an</a:t>
            </a:r>
            <a:r>
              <a:rPr lang="nl-NL" sz="2000" dirty="0">
                <a:latin typeface="Open Sans" panose="020B0606030504020204" pitchFamily="34" charset="0"/>
                <a:ea typeface="Open Sans" panose="020B0606030504020204" pitchFamily="34" charset="0"/>
                <a:cs typeface="Open Sans" panose="020B0606030504020204" pitchFamily="34" charset="0"/>
              </a:rPr>
              <a:t> </a:t>
            </a:r>
            <a:r>
              <a:rPr lang="nl-NL" sz="2000" dirty="0" err="1">
                <a:latin typeface="Open Sans" panose="020B0606030504020204" pitchFamily="34" charset="0"/>
                <a:ea typeface="Open Sans" panose="020B0606030504020204" pitchFamily="34" charset="0"/>
                <a:cs typeface="Open Sans" panose="020B0606030504020204" pitchFamily="34" charset="0"/>
              </a:rPr>
              <a:t>intervention</a:t>
            </a:r>
            <a:endParaRPr lang="nl-NL" sz="2000" dirty="0">
              <a:latin typeface="Open Sans" panose="020B0606030504020204" pitchFamily="34" charset="0"/>
              <a:ea typeface="Open Sans" panose="020B0606030504020204" pitchFamily="34" charset="0"/>
              <a:cs typeface="Open Sans" panose="020B0606030504020204" pitchFamily="34" charset="0"/>
            </a:endParaRPr>
          </a:p>
          <a:p>
            <a:pPr>
              <a:lnSpc>
                <a:spcPct val="90000"/>
              </a:lnSpc>
              <a:spcBef>
                <a:spcPts val="1000"/>
              </a:spcBef>
            </a:pPr>
            <a:endParaRPr lang="nl-NL" sz="2000" dirty="0">
              <a:latin typeface="Open Sans" panose="020B0606030504020204" pitchFamily="34" charset="0"/>
              <a:ea typeface="Open Sans" panose="020B0606030504020204" pitchFamily="34" charset="0"/>
              <a:cs typeface="Open Sans" panose="020B0606030504020204" pitchFamily="34" charset="0"/>
            </a:endParaRPr>
          </a:p>
          <a:p>
            <a:pPr marL="342900" indent="-342900">
              <a:lnSpc>
                <a:spcPct val="90000"/>
              </a:lnSpc>
              <a:spcBef>
                <a:spcPts val="1000"/>
              </a:spcBef>
              <a:buFont typeface="Arial" panose="020B0604020202020204" pitchFamily="34" charset="0"/>
              <a:buChar char="•"/>
            </a:pPr>
            <a:r>
              <a:rPr lang="nl-NL" sz="2000" dirty="0">
                <a:latin typeface="Open Sans" panose="020B0606030504020204" pitchFamily="34" charset="0"/>
                <a:ea typeface="Open Sans" panose="020B0606030504020204" pitchFamily="34" charset="0"/>
                <a:cs typeface="Open Sans" panose="020B0606030504020204" pitchFamily="34" charset="0"/>
              </a:rPr>
              <a:t>List of common output indicators has been </a:t>
            </a:r>
            <a:r>
              <a:rPr lang="nl-NL" sz="2000" dirty="0" err="1">
                <a:latin typeface="Open Sans" panose="020B0606030504020204" pitchFamily="34" charset="0"/>
                <a:ea typeface="Open Sans" panose="020B0606030504020204" pitchFamily="34" charset="0"/>
                <a:cs typeface="Open Sans" panose="020B0606030504020204" pitchFamily="34" charset="0"/>
              </a:rPr>
              <a:t>extended</a:t>
            </a:r>
            <a:r>
              <a:rPr lang="nl-NL" sz="2000" dirty="0">
                <a:latin typeface="Open Sans" panose="020B0606030504020204" pitchFamily="34" charset="0"/>
                <a:ea typeface="Open Sans" panose="020B0606030504020204" pitchFamily="34" charset="0"/>
                <a:cs typeface="Open Sans" panose="020B0606030504020204" pitchFamily="34" charset="0"/>
              </a:rPr>
              <a:t>, </a:t>
            </a:r>
            <a:r>
              <a:rPr lang="nl-NL" sz="2000" dirty="0" err="1">
                <a:latin typeface="Open Sans" panose="020B0606030504020204" pitchFamily="34" charset="0"/>
                <a:ea typeface="Open Sans" panose="020B0606030504020204" pitchFamily="34" charset="0"/>
                <a:cs typeface="Open Sans" panose="020B0606030504020204" pitchFamily="34" charset="0"/>
              </a:rPr>
              <a:t>to</a:t>
            </a:r>
            <a:r>
              <a:rPr lang="nl-NL" sz="2000" dirty="0">
                <a:latin typeface="Open Sans" panose="020B0606030504020204" pitchFamily="34" charset="0"/>
                <a:ea typeface="Open Sans" panose="020B0606030504020204" pitchFamily="34" charset="0"/>
                <a:cs typeface="Open Sans" panose="020B0606030504020204" pitchFamily="34" charset="0"/>
              </a:rPr>
              <a:t> </a:t>
            </a:r>
            <a:r>
              <a:rPr lang="nl-NL" sz="2000" dirty="0" err="1">
                <a:latin typeface="Open Sans" panose="020B0606030504020204" pitchFamily="34" charset="0"/>
                <a:ea typeface="Open Sans" panose="020B0606030504020204" pitchFamily="34" charset="0"/>
                <a:cs typeface="Open Sans" panose="020B0606030504020204" pitchFamily="34" charset="0"/>
              </a:rPr>
              <a:t>better</a:t>
            </a:r>
            <a:r>
              <a:rPr lang="nl-NL" sz="2000" dirty="0">
                <a:latin typeface="Open Sans" panose="020B0606030504020204" pitchFamily="34" charset="0"/>
                <a:ea typeface="Open Sans" panose="020B0606030504020204" pitchFamily="34" charset="0"/>
                <a:cs typeface="Open Sans" panose="020B0606030504020204" pitchFamily="34" charset="0"/>
              </a:rPr>
              <a:t> cover </a:t>
            </a:r>
            <a:r>
              <a:rPr lang="nl-NL" sz="2000" dirty="0" err="1">
                <a:latin typeface="Open Sans" panose="020B0606030504020204" pitchFamily="34" charset="0"/>
                <a:ea typeface="Open Sans" panose="020B0606030504020204" pitchFamily="34" charset="0"/>
                <a:cs typeface="Open Sans" panose="020B0606030504020204" pitchFamily="34" charset="0"/>
              </a:rPr>
              <a:t>outcomes</a:t>
            </a:r>
            <a:endParaRPr lang="nl-NL" sz="2000" dirty="0">
              <a:latin typeface="Open Sans" panose="020B0606030504020204" pitchFamily="34" charset="0"/>
              <a:ea typeface="Open Sans" panose="020B0606030504020204" pitchFamily="34" charset="0"/>
              <a:cs typeface="Open Sans" panose="020B0606030504020204" pitchFamily="34" charset="0"/>
            </a:endParaRPr>
          </a:p>
          <a:p>
            <a:pPr>
              <a:lnSpc>
                <a:spcPct val="90000"/>
              </a:lnSpc>
              <a:spcBef>
                <a:spcPts val="1000"/>
              </a:spcBef>
            </a:pPr>
            <a:endParaRPr lang="nl-NL" sz="2000" dirty="0">
              <a:latin typeface="Open Sans" panose="020B0606030504020204" pitchFamily="34" charset="0"/>
              <a:ea typeface="Open Sans" panose="020B0606030504020204" pitchFamily="34" charset="0"/>
              <a:cs typeface="Open Sans" panose="020B0606030504020204" pitchFamily="34" charset="0"/>
            </a:endParaRPr>
          </a:p>
          <a:p>
            <a:pPr marL="342900" indent="-342900">
              <a:lnSpc>
                <a:spcPct val="90000"/>
              </a:lnSpc>
              <a:spcBef>
                <a:spcPts val="1000"/>
              </a:spcBef>
              <a:buFont typeface="Arial" panose="020B0604020202020204" pitchFamily="34" charset="0"/>
              <a:buChar char="•"/>
            </a:pPr>
            <a:r>
              <a:rPr lang="nl-NL" sz="2000" dirty="0">
                <a:latin typeface="Open Sans" panose="020B0606030504020204" pitchFamily="34" charset="0"/>
                <a:ea typeface="Open Sans" panose="020B0606030504020204" pitchFamily="34" charset="0"/>
                <a:cs typeface="Open Sans" panose="020B0606030504020204" pitchFamily="34" charset="0"/>
              </a:rPr>
              <a:t>Always “</a:t>
            </a:r>
            <a:r>
              <a:rPr lang="nl-NL" sz="2000" dirty="0" err="1">
                <a:latin typeface="Open Sans" panose="020B0606030504020204" pitchFamily="34" charset="0"/>
                <a:ea typeface="Open Sans" panose="020B0606030504020204" pitchFamily="34" charset="0"/>
                <a:cs typeface="Open Sans" panose="020B0606030504020204" pitchFamily="34" charset="0"/>
              </a:rPr>
              <a:t>number</a:t>
            </a:r>
            <a:r>
              <a:rPr lang="nl-NL" sz="2000" dirty="0">
                <a:latin typeface="Open Sans" panose="020B0606030504020204" pitchFamily="34" charset="0"/>
                <a:ea typeface="Open Sans" panose="020B0606030504020204" pitchFamily="34" charset="0"/>
                <a:cs typeface="Open Sans" panose="020B0606030504020204" pitchFamily="34" charset="0"/>
              </a:rPr>
              <a:t> of ….”</a:t>
            </a:r>
          </a:p>
          <a:p>
            <a:pPr marL="342900" indent="-342900">
              <a:lnSpc>
                <a:spcPct val="90000"/>
              </a:lnSpc>
              <a:spcBef>
                <a:spcPts val="1000"/>
              </a:spcBef>
              <a:buFont typeface="Arial" panose="020B0604020202020204" pitchFamily="34" charset="0"/>
              <a:buChar char="•"/>
            </a:pPr>
            <a:endParaRPr lang="nl-NL" sz="2000" dirty="0">
              <a:latin typeface="Open Sans" panose="020B0606030504020204" pitchFamily="34" charset="0"/>
              <a:ea typeface="Open Sans" panose="020B0606030504020204" pitchFamily="34" charset="0"/>
              <a:cs typeface="Open Sans" panose="020B0606030504020204" pitchFamily="34" charset="0"/>
            </a:endParaRPr>
          </a:p>
          <a:p>
            <a:pPr marL="342900" indent="-342900">
              <a:lnSpc>
                <a:spcPct val="90000"/>
              </a:lnSpc>
              <a:spcBef>
                <a:spcPts val="1000"/>
              </a:spcBef>
              <a:buFont typeface="Arial" panose="020B0604020202020204" pitchFamily="34" charset="0"/>
              <a:buChar char="•"/>
            </a:pPr>
            <a:r>
              <a:rPr lang="nl-NL" sz="2000" dirty="0" err="1">
                <a:latin typeface="Open Sans" panose="020B0606030504020204" pitchFamily="34" charset="0"/>
                <a:ea typeface="Open Sans" panose="020B0606030504020204" pitchFamily="34" charset="0"/>
                <a:cs typeface="Open Sans" panose="020B0606030504020204" pitchFamily="34" charset="0"/>
              </a:rPr>
              <a:t>Preferably</a:t>
            </a:r>
            <a:r>
              <a:rPr lang="nl-NL" sz="2000" dirty="0">
                <a:latin typeface="Open Sans" panose="020B0606030504020204" pitchFamily="34" charset="0"/>
                <a:ea typeface="Open Sans" panose="020B0606030504020204" pitchFamily="34" charset="0"/>
                <a:cs typeface="Open Sans" panose="020B0606030504020204" pitchFamily="34" charset="0"/>
              </a:rPr>
              <a:t> </a:t>
            </a:r>
            <a:r>
              <a:rPr lang="nl-NL" sz="2000" dirty="0" err="1">
                <a:latin typeface="Open Sans" panose="020B0606030504020204" pitchFamily="34" charset="0"/>
                <a:ea typeface="Open Sans" panose="020B0606030504020204" pitchFamily="34" charset="0"/>
                <a:cs typeface="Open Sans" panose="020B0606030504020204" pitchFamily="34" charset="0"/>
              </a:rPr>
              <a:t>counting</a:t>
            </a:r>
            <a:r>
              <a:rPr lang="nl-NL" sz="2000" dirty="0">
                <a:latin typeface="Open Sans" panose="020B0606030504020204" pitchFamily="34" charset="0"/>
                <a:ea typeface="Open Sans" panose="020B0606030504020204" pitchFamily="34" charset="0"/>
                <a:cs typeface="Open Sans" panose="020B0606030504020204" pitchFamily="34" charset="0"/>
              </a:rPr>
              <a:t> on project level, but </a:t>
            </a:r>
            <a:r>
              <a:rPr lang="nl-NL" sz="2000" dirty="0" err="1">
                <a:latin typeface="Open Sans" panose="020B0606030504020204" pitchFamily="34" charset="0"/>
                <a:ea typeface="Open Sans" panose="020B0606030504020204" pitchFamily="34" charset="0"/>
                <a:cs typeface="Open Sans" panose="020B0606030504020204" pitchFamily="34" charset="0"/>
              </a:rPr>
              <a:t>can</a:t>
            </a:r>
            <a:r>
              <a:rPr lang="nl-NL" sz="2000" dirty="0">
                <a:latin typeface="Open Sans" panose="020B0606030504020204" pitchFamily="34" charset="0"/>
                <a:ea typeface="Open Sans" panose="020B0606030504020204" pitchFamily="34" charset="0"/>
                <a:cs typeface="Open Sans" panose="020B0606030504020204" pitchFamily="34" charset="0"/>
              </a:rPr>
              <a:t> </a:t>
            </a:r>
            <a:r>
              <a:rPr lang="nl-NL" sz="2000" dirty="0" err="1">
                <a:latin typeface="Open Sans" panose="020B0606030504020204" pitchFamily="34" charset="0"/>
                <a:ea typeface="Open Sans" panose="020B0606030504020204" pitchFamily="34" charset="0"/>
                <a:cs typeface="Open Sans" panose="020B0606030504020204" pitchFamily="34" charset="0"/>
              </a:rPr>
              <a:t>be</a:t>
            </a:r>
            <a:r>
              <a:rPr lang="nl-NL" sz="2000" dirty="0">
                <a:latin typeface="Open Sans" panose="020B0606030504020204" pitchFamily="34" charset="0"/>
                <a:ea typeface="Open Sans" panose="020B0606030504020204" pitchFamily="34" charset="0"/>
                <a:cs typeface="Open Sans" panose="020B0606030504020204" pitchFamily="34" charset="0"/>
              </a:rPr>
              <a:t> </a:t>
            </a:r>
            <a:r>
              <a:rPr lang="nl-NL" sz="2000" dirty="0" err="1">
                <a:latin typeface="Open Sans" panose="020B0606030504020204" pitchFamily="34" charset="0"/>
                <a:ea typeface="Open Sans" panose="020B0606030504020204" pitchFamily="34" charset="0"/>
                <a:cs typeface="Open Sans" panose="020B0606030504020204" pitchFamily="34" charset="0"/>
              </a:rPr>
              <a:t>done</a:t>
            </a:r>
            <a:r>
              <a:rPr lang="nl-NL" sz="2000" dirty="0">
                <a:latin typeface="Open Sans" panose="020B0606030504020204" pitchFamily="34" charset="0"/>
                <a:ea typeface="Open Sans" panose="020B0606030504020204" pitchFamily="34" charset="0"/>
                <a:cs typeface="Open Sans" panose="020B0606030504020204" pitchFamily="34" charset="0"/>
              </a:rPr>
              <a:t> on WP or </a:t>
            </a:r>
            <a:r>
              <a:rPr lang="nl-NL" sz="2000" dirty="0" err="1">
                <a:latin typeface="Open Sans" panose="020B0606030504020204" pitchFamily="34" charset="0"/>
                <a:ea typeface="Open Sans" panose="020B0606030504020204" pitchFamily="34" charset="0"/>
                <a:cs typeface="Open Sans" panose="020B0606030504020204" pitchFamily="34" charset="0"/>
              </a:rPr>
              <a:t>activity</a:t>
            </a:r>
            <a:r>
              <a:rPr lang="nl-NL" sz="2000" dirty="0">
                <a:latin typeface="Open Sans" panose="020B0606030504020204" pitchFamily="34" charset="0"/>
                <a:ea typeface="Open Sans" panose="020B0606030504020204" pitchFamily="34" charset="0"/>
                <a:cs typeface="Open Sans" panose="020B0606030504020204" pitchFamily="34" charset="0"/>
              </a:rPr>
              <a:t> level</a:t>
            </a:r>
          </a:p>
          <a:p>
            <a:pPr>
              <a:lnSpc>
                <a:spcPct val="90000"/>
              </a:lnSpc>
              <a:spcBef>
                <a:spcPts val="1000"/>
              </a:spcBef>
            </a:pPr>
            <a:endParaRPr lang="nl-NL" sz="2000" dirty="0">
              <a:latin typeface="Open Sans" panose="020B0606030504020204" pitchFamily="34" charset="0"/>
              <a:ea typeface="Open Sans" panose="020B0606030504020204" pitchFamily="34" charset="0"/>
              <a:cs typeface="Open Sans" panose="020B0606030504020204" pitchFamily="34" charset="0"/>
            </a:endParaRPr>
          </a:p>
          <a:p>
            <a:pPr marL="342900" indent="-342900">
              <a:lnSpc>
                <a:spcPct val="90000"/>
              </a:lnSpc>
              <a:spcBef>
                <a:spcPts val="1000"/>
              </a:spcBef>
              <a:buFont typeface="Arial" panose="020B0604020202020204" pitchFamily="34" charset="0"/>
              <a:buChar char="•"/>
            </a:pPr>
            <a:r>
              <a:rPr lang="en-GB" sz="2000" dirty="0">
                <a:latin typeface="Open Sans" panose="020B0606030504020204" pitchFamily="34" charset="0"/>
                <a:ea typeface="Open Sans" panose="020B0606030504020204" pitchFamily="34" charset="0"/>
                <a:cs typeface="Open Sans" panose="020B0606030504020204" pitchFamily="34" charset="0"/>
              </a:rPr>
              <a:t>Clear definitions and method to determine output indicator values and how to measure</a:t>
            </a:r>
          </a:p>
          <a:p>
            <a:pPr marL="342900" indent="-342900">
              <a:lnSpc>
                <a:spcPct val="90000"/>
              </a:lnSpc>
              <a:spcBef>
                <a:spcPts val="1000"/>
              </a:spcBef>
              <a:buFont typeface="Arial" panose="020B0604020202020204" pitchFamily="34" charset="0"/>
              <a:buChar char="•"/>
            </a:pPr>
            <a:endParaRPr lang="en-GB" sz="2000" dirty="0">
              <a:latin typeface="Open Sans" panose="020B0606030504020204" pitchFamily="34" charset="0"/>
              <a:ea typeface="Open Sans" panose="020B0606030504020204" pitchFamily="34" charset="0"/>
              <a:cs typeface="Open Sans" panose="020B0606030504020204" pitchFamily="34" charset="0"/>
            </a:endParaRPr>
          </a:p>
          <a:p>
            <a:pPr marL="342900" indent="-342900">
              <a:lnSpc>
                <a:spcPct val="90000"/>
              </a:lnSpc>
              <a:spcBef>
                <a:spcPts val="1000"/>
              </a:spcBef>
              <a:buFont typeface="Arial" panose="020B0604020202020204" pitchFamily="34" charset="0"/>
              <a:buChar char="•"/>
            </a:pPr>
            <a:endParaRPr lang="en-GB" sz="20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4239383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68"/>
          <p:cNvSpPr txBox="1"/>
          <p:nvPr/>
        </p:nvSpPr>
        <p:spPr>
          <a:xfrm>
            <a:off x="7072699" y="2014525"/>
            <a:ext cx="3356829" cy="204480"/>
          </a:xfrm>
          <a:prstGeom prst="rect">
            <a:avLst/>
          </a:prstGeom>
          <a:noFill/>
        </p:spPr>
        <p:txBody>
          <a:bodyPr wrap="square" lIns="0" tIns="0" rIns="0" bIns="0" rtlCol="0">
            <a:spAutoFit/>
          </a:bodyPr>
          <a:lstStyle/>
          <a:p>
            <a:pPr algn="just">
              <a:lnSpc>
                <a:spcPts val="1300"/>
              </a:lnSpc>
              <a:spcAft>
                <a:spcPts val="1200"/>
              </a:spcAft>
            </a:pPr>
            <a:r>
              <a:rPr lang="de-DE" sz="2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Fact 2</a:t>
            </a:r>
            <a:r>
              <a:rPr lang="lt-LT" sz="2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endParaRPr lang="en-US" sz="24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Titel 1"/>
          <p:cNvSpPr>
            <a:spLocks noGrp="1"/>
          </p:cNvSpPr>
          <p:nvPr>
            <p:ph type="title"/>
          </p:nvPr>
        </p:nvSpPr>
        <p:spPr>
          <a:xfrm>
            <a:off x="1543050" y="365125"/>
            <a:ext cx="9810750" cy="1325563"/>
          </a:xfrm>
        </p:spPr>
        <p:txBody>
          <a:bodyPr/>
          <a:lstStyle/>
          <a:p>
            <a:pPr>
              <a:lnSpc>
                <a:spcPct val="90000"/>
              </a:lnSpc>
              <a:spcBef>
                <a:spcPts val="1000"/>
              </a:spcBef>
            </a:pPr>
            <a:r>
              <a:rPr lang="nl-NL" sz="3600" dirty="0">
                <a:latin typeface="Open Sans" panose="020B0606030504020204" pitchFamily="34" charset="0"/>
                <a:ea typeface="Open Sans" panose="020B0606030504020204" pitchFamily="34" charset="0"/>
                <a:cs typeface="Open Sans" panose="020B0606030504020204" pitchFamily="34" charset="0"/>
              </a:rPr>
              <a:t>RESULT INDICATORS</a:t>
            </a:r>
          </a:p>
        </p:txBody>
      </p:sp>
      <p:sp>
        <p:nvSpPr>
          <p:cNvPr id="6" name="TextBox 3"/>
          <p:cNvSpPr txBox="1"/>
          <p:nvPr/>
        </p:nvSpPr>
        <p:spPr>
          <a:xfrm>
            <a:off x="1526423" y="1671402"/>
            <a:ext cx="10069832" cy="2323713"/>
          </a:xfrm>
          <a:prstGeom prst="rect">
            <a:avLst/>
          </a:prstGeom>
          <a:noFill/>
        </p:spPr>
        <p:txBody>
          <a:bodyPr wrap="square" lIns="0" tIns="0" rIns="0" bIns="0" rtlCol="0">
            <a:spAutoFit/>
          </a:bodyPr>
          <a:lstStyle/>
          <a:p>
            <a:pPr marL="342900" indent="-342900">
              <a:lnSpc>
                <a:spcPct val="90000"/>
              </a:lnSpc>
              <a:spcBef>
                <a:spcPts val="1000"/>
              </a:spcBef>
              <a:buFont typeface="Arial" panose="020B0604020202020204" pitchFamily="34" charset="0"/>
              <a:buChar char="•"/>
            </a:pPr>
            <a:r>
              <a:rPr lang="nl-NL" sz="2000" dirty="0">
                <a:latin typeface="Open Sans" panose="020B0606030504020204" pitchFamily="34" charset="0"/>
                <a:ea typeface="Open Sans" panose="020B0606030504020204" pitchFamily="34" charset="0"/>
                <a:cs typeface="Open Sans" panose="020B0606030504020204" pitchFamily="34" charset="0"/>
              </a:rPr>
              <a:t>These match </a:t>
            </a:r>
            <a:r>
              <a:rPr lang="nl-NL" sz="2000" dirty="0" err="1">
                <a:latin typeface="Open Sans" panose="020B0606030504020204" pitchFamily="34" charset="0"/>
                <a:ea typeface="Open Sans" panose="020B0606030504020204" pitchFamily="34" charset="0"/>
                <a:cs typeface="Open Sans" panose="020B0606030504020204" pitchFamily="34" charset="0"/>
              </a:rPr>
              <a:t>the</a:t>
            </a:r>
            <a:r>
              <a:rPr lang="nl-NL" sz="2000" dirty="0">
                <a:latin typeface="Open Sans" panose="020B0606030504020204" pitchFamily="34" charset="0"/>
                <a:ea typeface="Open Sans" panose="020B0606030504020204" pitchFamily="34" charset="0"/>
                <a:cs typeface="Open Sans" panose="020B0606030504020204" pitchFamily="34" charset="0"/>
              </a:rPr>
              <a:t> </a:t>
            </a:r>
            <a:r>
              <a:rPr lang="nl-NL" sz="2000" dirty="0" err="1">
                <a:latin typeface="Open Sans" panose="020B0606030504020204" pitchFamily="34" charset="0"/>
                <a:ea typeface="Open Sans" panose="020B0606030504020204" pitchFamily="34" charset="0"/>
                <a:cs typeface="Open Sans" panose="020B0606030504020204" pitchFamily="34" charset="0"/>
              </a:rPr>
              <a:t>immediate</a:t>
            </a:r>
            <a:r>
              <a:rPr lang="nl-NL" sz="2000" dirty="0">
                <a:latin typeface="Open Sans" panose="020B0606030504020204" pitchFamily="34" charset="0"/>
                <a:ea typeface="Open Sans" panose="020B0606030504020204" pitchFamily="34" charset="0"/>
                <a:cs typeface="Open Sans" panose="020B0606030504020204" pitchFamily="34" charset="0"/>
              </a:rPr>
              <a:t> effect of </a:t>
            </a:r>
            <a:r>
              <a:rPr lang="nl-NL" sz="2000" dirty="0" err="1">
                <a:latin typeface="Open Sans" panose="020B0606030504020204" pitchFamily="34" charset="0"/>
                <a:ea typeface="Open Sans" panose="020B0606030504020204" pitchFamily="34" charset="0"/>
                <a:cs typeface="Open Sans" panose="020B0606030504020204" pitchFamily="34" charset="0"/>
              </a:rPr>
              <a:t>an</a:t>
            </a:r>
            <a:r>
              <a:rPr lang="nl-NL" sz="2000" dirty="0">
                <a:latin typeface="Open Sans" panose="020B0606030504020204" pitchFamily="34" charset="0"/>
                <a:ea typeface="Open Sans" panose="020B0606030504020204" pitchFamily="34" charset="0"/>
                <a:cs typeface="Open Sans" panose="020B0606030504020204" pitchFamily="34" charset="0"/>
              </a:rPr>
              <a:t> </a:t>
            </a:r>
            <a:r>
              <a:rPr lang="nl-NL" sz="2000" dirty="0" err="1">
                <a:latin typeface="Open Sans" panose="020B0606030504020204" pitchFamily="34" charset="0"/>
                <a:ea typeface="Open Sans" panose="020B0606030504020204" pitchFamily="34" charset="0"/>
                <a:cs typeface="Open Sans" panose="020B0606030504020204" pitchFamily="34" charset="0"/>
              </a:rPr>
              <a:t>intervention</a:t>
            </a:r>
            <a:r>
              <a:rPr lang="nl-NL" sz="2000" dirty="0">
                <a:latin typeface="Open Sans" panose="020B0606030504020204" pitchFamily="34" charset="0"/>
                <a:ea typeface="Open Sans" panose="020B0606030504020204" pitchFamily="34" charset="0"/>
                <a:cs typeface="Open Sans" panose="020B0606030504020204" pitchFamily="34" charset="0"/>
              </a:rPr>
              <a:t> </a:t>
            </a:r>
            <a:r>
              <a:rPr lang="nl-NL" sz="2000" dirty="0" err="1">
                <a:latin typeface="Open Sans" panose="020B0606030504020204" pitchFamily="34" charset="0"/>
                <a:ea typeface="Open Sans" panose="020B0606030504020204" pitchFamily="34" charset="0"/>
                <a:cs typeface="Open Sans" panose="020B0606030504020204" pitchFamily="34" charset="0"/>
              </a:rPr>
              <a:t>with</a:t>
            </a:r>
            <a:r>
              <a:rPr lang="nl-NL" sz="2000" dirty="0">
                <a:latin typeface="Open Sans" panose="020B0606030504020204" pitchFamily="34" charset="0"/>
                <a:ea typeface="Open Sans" panose="020B0606030504020204" pitchFamily="34" charset="0"/>
                <a:cs typeface="Open Sans" panose="020B0606030504020204" pitchFamily="34" charset="0"/>
              </a:rPr>
              <a:t> </a:t>
            </a:r>
            <a:r>
              <a:rPr lang="nl-NL" sz="2000" dirty="0" err="1">
                <a:latin typeface="Open Sans" panose="020B0606030504020204" pitchFamily="34" charset="0"/>
                <a:ea typeface="Open Sans" panose="020B0606030504020204" pitchFamily="34" charset="0"/>
                <a:cs typeface="Open Sans" panose="020B0606030504020204" pitchFamily="34" charset="0"/>
              </a:rPr>
              <a:t>particular</a:t>
            </a:r>
            <a:r>
              <a:rPr lang="nl-NL" sz="2000" dirty="0">
                <a:latin typeface="Open Sans" panose="020B0606030504020204" pitchFamily="34" charset="0"/>
                <a:ea typeface="Open Sans" panose="020B0606030504020204" pitchFamily="34" charset="0"/>
                <a:cs typeface="Open Sans" panose="020B0606030504020204" pitchFamily="34" charset="0"/>
              </a:rPr>
              <a:t> </a:t>
            </a:r>
            <a:r>
              <a:rPr lang="nl-NL" sz="2000" dirty="0" err="1">
                <a:latin typeface="Open Sans" panose="020B0606030504020204" pitchFamily="34" charset="0"/>
                <a:ea typeface="Open Sans" panose="020B0606030504020204" pitchFamily="34" charset="0"/>
                <a:cs typeface="Open Sans" panose="020B0606030504020204" pitchFamily="34" charset="0"/>
              </a:rPr>
              <a:t>reference</a:t>
            </a:r>
            <a:r>
              <a:rPr lang="nl-NL" sz="2000" dirty="0">
                <a:latin typeface="Open Sans" panose="020B0606030504020204" pitchFamily="34" charset="0"/>
                <a:ea typeface="Open Sans" panose="020B0606030504020204" pitchFamily="34" charset="0"/>
                <a:cs typeface="Open Sans" panose="020B0606030504020204" pitchFamily="34" charset="0"/>
              </a:rPr>
              <a:t> </a:t>
            </a:r>
            <a:r>
              <a:rPr lang="nl-NL" sz="2000" dirty="0" err="1">
                <a:latin typeface="Open Sans" panose="020B0606030504020204" pitchFamily="34" charset="0"/>
                <a:ea typeface="Open Sans" panose="020B0606030504020204" pitchFamily="34" charset="0"/>
                <a:cs typeface="Open Sans" panose="020B0606030504020204" pitchFamily="34" charset="0"/>
              </a:rPr>
              <a:t>to</a:t>
            </a:r>
            <a:r>
              <a:rPr lang="nl-NL" sz="2000" dirty="0">
                <a:latin typeface="Open Sans" panose="020B0606030504020204" pitchFamily="34" charset="0"/>
                <a:ea typeface="Open Sans" panose="020B0606030504020204" pitchFamily="34" charset="0"/>
                <a:cs typeface="Open Sans" panose="020B0606030504020204" pitchFamily="34" charset="0"/>
              </a:rPr>
              <a:t> </a:t>
            </a:r>
            <a:r>
              <a:rPr lang="nl-NL" sz="2000" dirty="0" err="1">
                <a:latin typeface="Open Sans" panose="020B0606030504020204" pitchFamily="34" charset="0"/>
                <a:ea typeface="Open Sans" panose="020B0606030504020204" pitchFamily="34" charset="0"/>
                <a:cs typeface="Open Sans" panose="020B0606030504020204" pitchFamily="34" charset="0"/>
              </a:rPr>
              <a:t>the</a:t>
            </a:r>
            <a:r>
              <a:rPr lang="nl-NL" sz="2000" dirty="0">
                <a:latin typeface="Open Sans" panose="020B0606030504020204" pitchFamily="34" charset="0"/>
                <a:ea typeface="Open Sans" panose="020B0606030504020204" pitchFamily="34" charset="0"/>
                <a:cs typeface="Open Sans" panose="020B0606030504020204" pitchFamily="34" charset="0"/>
              </a:rPr>
              <a:t> direct </a:t>
            </a:r>
            <a:r>
              <a:rPr lang="nl-NL" sz="2000" dirty="0" err="1">
                <a:latin typeface="Open Sans" panose="020B0606030504020204" pitchFamily="34" charset="0"/>
                <a:ea typeface="Open Sans" panose="020B0606030504020204" pitchFamily="34" charset="0"/>
                <a:cs typeface="Open Sans" panose="020B0606030504020204" pitchFamily="34" charset="0"/>
              </a:rPr>
              <a:t>addressees</a:t>
            </a:r>
            <a:r>
              <a:rPr lang="nl-NL" sz="2000" dirty="0">
                <a:latin typeface="Open Sans" panose="020B0606030504020204" pitchFamily="34" charset="0"/>
                <a:ea typeface="Open Sans" panose="020B0606030504020204" pitchFamily="34" charset="0"/>
                <a:cs typeface="Open Sans" panose="020B0606030504020204" pitchFamily="34" charset="0"/>
              </a:rPr>
              <a:t>, </a:t>
            </a:r>
            <a:r>
              <a:rPr lang="nl-NL" sz="2000" dirty="0" err="1">
                <a:latin typeface="Open Sans" panose="020B0606030504020204" pitchFamily="34" charset="0"/>
                <a:ea typeface="Open Sans" panose="020B0606030504020204" pitchFamily="34" charset="0"/>
                <a:cs typeface="Open Sans" panose="020B0606030504020204" pitchFamily="34" charset="0"/>
              </a:rPr>
              <a:t>population</a:t>
            </a:r>
            <a:r>
              <a:rPr lang="nl-NL" sz="2000" dirty="0">
                <a:latin typeface="Open Sans" panose="020B0606030504020204" pitchFamily="34" charset="0"/>
                <a:ea typeface="Open Sans" panose="020B0606030504020204" pitchFamily="34" charset="0"/>
                <a:cs typeface="Open Sans" panose="020B0606030504020204" pitchFamily="34" charset="0"/>
              </a:rPr>
              <a:t> </a:t>
            </a:r>
            <a:r>
              <a:rPr lang="nl-NL" sz="2000" dirty="0" err="1">
                <a:latin typeface="Open Sans" panose="020B0606030504020204" pitchFamily="34" charset="0"/>
                <a:ea typeface="Open Sans" panose="020B0606030504020204" pitchFamily="34" charset="0"/>
                <a:cs typeface="Open Sans" panose="020B0606030504020204" pitchFamily="34" charset="0"/>
              </a:rPr>
              <a:t>targeted</a:t>
            </a:r>
            <a:r>
              <a:rPr lang="nl-NL" sz="2000" dirty="0">
                <a:latin typeface="Open Sans" panose="020B0606030504020204" pitchFamily="34" charset="0"/>
                <a:ea typeface="Open Sans" panose="020B0606030504020204" pitchFamily="34" charset="0"/>
                <a:cs typeface="Open Sans" panose="020B0606030504020204" pitchFamily="34" charset="0"/>
              </a:rPr>
              <a:t> or users of </a:t>
            </a:r>
            <a:r>
              <a:rPr lang="nl-NL" sz="2000" dirty="0" err="1">
                <a:latin typeface="Open Sans" panose="020B0606030504020204" pitchFamily="34" charset="0"/>
                <a:ea typeface="Open Sans" panose="020B0606030504020204" pitchFamily="34" charset="0"/>
                <a:cs typeface="Open Sans" panose="020B0606030504020204" pitchFamily="34" charset="0"/>
              </a:rPr>
              <a:t>infrastructure</a:t>
            </a:r>
            <a:endParaRPr lang="nl-NL" sz="2000" dirty="0">
              <a:latin typeface="Open Sans" panose="020B0606030504020204" pitchFamily="34" charset="0"/>
              <a:ea typeface="Open Sans" panose="020B0606030504020204" pitchFamily="34" charset="0"/>
              <a:cs typeface="Open Sans" panose="020B0606030504020204" pitchFamily="34" charset="0"/>
            </a:endParaRPr>
          </a:p>
          <a:p>
            <a:pPr>
              <a:lnSpc>
                <a:spcPct val="90000"/>
              </a:lnSpc>
              <a:spcBef>
                <a:spcPts val="1000"/>
              </a:spcBef>
            </a:pPr>
            <a:endParaRPr lang="nl-NL" sz="2000" dirty="0">
              <a:latin typeface="Open Sans" panose="020B0606030504020204" pitchFamily="34" charset="0"/>
              <a:ea typeface="Open Sans" panose="020B0606030504020204" pitchFamily="34" charset="0"/>
              <a:cs typeface="Open Sans" panose="020B0606030504020204" pitchFamily="34" charset="0"/>
            </a:endParaRPr>
          </a:p>
          <a:p>
            <a:pPr marL="342900" indent="-342900">
              <a:lnSpc>
                <a:spcPct val="90000"/>
              </a:lnSpc>
              <a:spcBef>
                <a:spcPts val="1000"/>
              </a:spcBef>
              <a:buFont typeface="Arial" panose="020B0604020202020204" pitchFamily="34" charset="0"/>
              <a:buChar char="•"/>
            </a:pPr>
            <a:r>
              <a:rPr lang="nl-NL" sz="2000" dirty="0" err="1">
                <a:latin typeface="Open Sans" panose="020B0606030504020204" pitchFamily="34" charset="0"/>
                <a:ea typeface="Open Sans" panose="020B0606030504020204" pitchFamily="34" charset="0"/>
                <a:cs typeface="Open Sans" panose="020B0606030504020204" pitchFamily="34" charset="0"/>
              </a:rPr>
              <a:t>So</a:t>
            </a:r>
            <a:r>
              <a:rPr lang="nl-NL" sz="2000" dirty="0">
                <a:latin typeface="Open Sans" panose="020B0606030504020204" pitchFamily="34" charset="0"/>
                <a:ea typeface="Open Sans" panose="020B0606030504020204" pitchFamily="34" charset="0"/>
                <a:cs typeface="Open Sans" panose="020B0606030504020204" pitchFamily="34" charset="0"/>
              </a:rPr>
              <a:t>, </a:t>
            </a:r>
            <a:r>
              <a:rPr lang="nl-NL" sz="2000" dirty="0" err="1">
                <a:latin typeface="Open Sans" panose="020B0606030504020204" pitchFamily="34" charset="0"/>
                <a:ea typeface="Open Sans" panose="020B0606030504020204" pitchFamily="34" charset="0"/>
                <a:cs typeface="Open Sans" panose="020B0606030504020204" pitchFamily="34" charset="0"/>
              </a:rPr>
              <a:t>the</a:t>
            </a:r>
            <a:r>
              <a:rPr lang="nl-NL" sz="2000" dirty="0">
                <a:latin typeface="Open Sans" panose="020B0606030504020204" pitchFamily="34" charset="0"/>
                <a:ea typeface="Open Sans" panose="020B0606030504020204" pitchFamily="34" charset="0"/>
                <a:cs typeface="Open Sans" panose="020B0606030504020204" pitchFamily="34" charset="0"/>
              </a:rPr>
              <a:t> 2021-2027 </a:t>
            </a:r>
            <a:r>
              <a:rPr lang="nl-NL" sz="2000" dirty="0" err="1">
                <a:latin typeface="Open Sans" panose="020B0606030504020204" pitchFamily="34" charset="0"/>
                <a:ea typeface="Open Sans" panose="020B0606030504020204" pitchFamily="34" charset="0"/>
                <a:cs typeface="Open Sans" panose="020B0606030504020204" pitchFamily="34" charset="0"/>
              </a:rPr>
              <a:t>result</a:t>
            </a:r>
            <a:r>
              <a:rPr lang="nl-NL" sz="2000" dirty="0">
                <a:latin typeface="Open Sans" panose="020B0606030504020204" pitchFamily="34" charset="0"/>
                <a:ea typeface="Open Sans" panose="020B0606030504020204" pitchFamily="34" charset="0"/>
                <a:cs typeface="Open Sans" panose="020B0606030504020204" pitchFamily="34" charset="0"/>
              </a:rPr>
              <a:t> indicators of </a:t>
            </a:r>
            <a:r>
              <a:rPr lang="nl-NL" sz="2000" dirty="0" err="1">
                <a:latin typeface="Open Sans" panose="020B0606030504020204" pitchFamily="34" charset="0"/>
                <a:ea typeface="Open Sans" panose="020B0606030504020204" pitchFamily="34" charset="0"/>
                <a:cs typeface="Open Sans" panose="020B0606030504020204" pitchFamily="34" charset="0"/>
              </a:rPr>
              <a:t>outcomes</a:t>
            </a:r>
            <a:r>
              <a:rPr lang="nl-NL" sz="2000" dirty="0">
                <a:latin typeface="Open Sans" panose="020B0606030504020204" pitchFamily="34" charset="0"/>
                <a:ea typeface="Open Sans" panose="020B0606030504020204" pitchFamily="34" charset="0"/>
                <a:cs typeface="Open Sans" panose="020B0606030504020204" pitchFamily="34" charset="0"/>
              </a:rPr>
              <a:t> are </a:t>
            </a:r>
            <a:r>
              <a:rPr lang="nl-NL" sz="2000" dirty="0" err="1">
                <a:latin typeface="Open Sans" panose="020B0606030504020204" pitchFamily="34" charset="0"/>
                <a:ea typeface="Open Sans" panose="020B0606030504020204" pitchFamily="34" charset="0"/>
                <a:cs typeface="Open Sans" panose="020B0606030504020204" pitchFamily="34" charset="0"/>
              </a:rPr>
              <a:t>directly</a:t>
            </a:r>
            <a:r>
              <a:rPr lang="nl-NL" sz="2000" dirty="0">
                <a:latin typeface="Open Sans" panose="020B0606030504020204" pitchFamily="34" charset="0"/>
                <a:ea typeface="Open Sans" panose="020B0606030504020204" pitchFamily="34" charset="0"/>
                <a:cs typeface="Open Sans" panose="020B0606030504020204" pitchFamily="34" charset="0"/>
              </a:rPr>
              <a:t> </a:t>
            </a:r>
            <a:r>
              <a:rPr lang="nl-NL" sz="2000" dirty="0" err="1">
                <a:latin typeface="Open Sans" panose="020B0606030504020204" pitchFamily="34" charset="0"/>
                <a:ea typeface="Open Sans" panose="020B0606030504020204" pitchFamily="34" charset="0"/>
                <a:cs typeface="Open Sans" panose="020B0606030504020204" pitchFamily="34" charset="0"/>
              </a:rPr>
              <a:t>linked</a:t>
            </a:r>
            <a:r>
              <a:rPr lang="nl-NL" sz="2000" dirty="0">
                <a:latin typeface="Open Sans" panose="020B0606030504020204" pitchFamily="34" charset="0"/>
                <a:ea typeface="Open Sans" panose="020B0606030504020204" pitchFamily="34" charset="0"/>
                <a:cs typeface="Open Sans" panose="020B0606030504020204" pitchFamily="34" charset="0"/>
              </a:rPr>
              <a:t> </a:t>
            </a:r>
            <a:r>
              <a:rPr lang="nl-NL" sz="2000" dirty="0" err="1">
                <a:latin typeface="Open Sans" panose="020B0606030504020204" pitchFamily="34" charset="0"/>
                <a:ea typeface="Open Sans" panose="020B0606030504020204" pitchFamily="34" charset="0"/>
                <a:cs typeface="Open Sans" panose="020B0606030504020204" pitchFamily="34" charset="0"/>
              </a:rPr>
              <a:t>to</a:t>
            </a:r>
            <a:r>
              <a:rPr lang="nl-NL" sz="2000" dirty="0">
                <a:latin typeface="Open Sans" panose="020B0606030504020204" pitchFamily="34" charset="0"/>
                <a:ea typeface="Open Sans" panose="020B0606030504020204" pitchFamily="34" charset="0"/>
                <a:cs typeface="Open Sans" panose="020B0606030504020204" pitchFamily="34" charset="0"/>
              </a:rPr>
              <a:t> </a:t>
            </a:r>
            <a:r>
              <a:rPr lang="nl-NL" sz="2000" dirty="0" err="1">
                <a:latin typeface="Open Sans" panose="020B0606030504020204" pitchFamily="34" charset="0"/>
                <a:ea typeface="Open Sans" panose="020B0606030504020204" pitchFamily="34" charset="0"/>
                <a:cs typeface="Open Sans" panose="020B0606030504020204" pitchFamily="34" charset="0"/>
              </a:rPr>
              <a:t>the</a:t>
            </a:r>
            <a:r>
              <a:rPr lang="nl-NL" sz="2000" dirty="0">
                <a:latin typeface="Open Sans" panose="020B0606030504020204" pitchFamily="34" charset="0"/>
                <a:ea typeface="Open Sans" panose="020B0606030504020204" pitchFamily="34" charset="0"/>
                <a:cs typeface="Open Sans" panose="020B0606030504020204" pitchFamily="34" charset="0"/>
              </a:rPr>
              <a:t> actions </a:t>
            </a:r>
            <a:r>
              <a:rPr lang="nl-NL" sz="2000" dirty="0" err="1">
                <a:latin typeface="Open Sans" panose="020B0606030504020204" pitchFamily="34" charset="0"/>
                <a:ea typeface="Open Sans" panose="020B0606030504020204" pitchFamily="34" charset="0"/>
                <a:cs typeface="Open Sans" panose="020B0606030504020204" pitchFamily="34" charset="0"/>
              </a:rPr>
              <a:t>supported</a:t>
            </a:r>
            <a:r>
              <a:rPr lang="nl-NL" sz="2000" dirty="0">
                <a:latin typeface="Open Sans" panose="020B0606030504020204" pitchFamily="34" charset="0"/>
                <a:ea typeface="Open Sans" panose="020B0606030504020204" pitchFamily="34" charset="0"/>
                <a:cs typeface="Open Sans" panose="020B0606030504020204" pitchFamily="34" charset="0"/>
              </a:rPr>
              <a:t> </a:t>
            </a:r>
            <a:r>
              <a:rPr lang="nl-NL" sz="2000" dirty="0" err="1">
                <a:latin typeface="Open Sans" panose="020B0606030504020204" pitchFamily="34" charset="0"/>
                <a:ea typeface="Open Sans" panose="020B0606030504020204" pitchFamily="34" charset="0"/>
                <a:cs typeface="Open Sans" panose="020B0606030504020204" pitchFamily="34" charset="0"/>
              </a:rPr>
              <a:t>and</a:t>
            </a:r>
            <a:r>
              <a:rPr lang="nl-NL" sz="2000" dirty="0">
                <a:latin typeface="Open Sans" panose="020B0606030504020204" pitchFamily="34" charset="0"/>
                <a:ea typeface="Open Sans" panose="020B0606030504020204" pitchFamily="34" charset="0"/>
                <a:cs typeface="Open Sans" panose="020B0606030504020204" pitchFamily="34" charset="0"/>
              </a:rPr>
              <a:t> </a:t>
            </a:r>
            <a:r>
              <a:rPr lang="nl-NL" sz="2000" dirty="0" err="1">
                <a:latin typeface="Open Sans" panose="020B0606030504020204" pitchFamily="34" charset="0"/>
                <a:ea typeface="Open Sans" panose="020B0606030504020204" pitchFamily="34" charset="0"/>
                <a:cs typeface="Open Sans" panose="020B0606030504020204" pitchFamily="34" charset="0"/>
              </a:rPr>
              <a:t>provide</a:t>
            </a:r>
            <a:r>
              <a:rPr lang="nl-NL" sz="2000" dirty="0">
                <a:latin typeface="Open Sans" panose="020B0606030504020204" pitchFamily="34" charset="0"/>
                <a:ea typeface="Open Sans" panose="020B0606030504020204" pitchFamily="34" charset="0"/>
                <a:cs typeface="Open Sans" panose="020B0606030504020204" pitchFamily="34" charset="0"/>
              </a:rPr>
              <a:t> more </a:t>
            </a:r>
            <a:r>
              <a:rPr lang="nl-NL" sz="2000" dirty="0" err="1">
                <a:latin typeface="Open Sans" panose="020B0606030504020204" pitchFamily="34" charset="0"/>
                <a:ea typeface="Open Sans" panose="020B0606030504020204" pitchFamily="34" charset="0"/>
                <a:cs typeface="Open Sans" panose="020B0606030504020204" pitchFamily="34" charset="0"/>
              </a:rPr>
              <a:t>immediate</a:t>
            </a:r>
            <a:r>
              <a:rPr lang="nl-NL" sz="2000" dirty="0">
                <a:latin typeface="Open Sans" panose="020B0606030504020204" pitchFamily="34" charset="0"/>
                <a:ea typeface="Open Sans" panose="020B0606030504020204" pitchFamily="34" charset="0"/>
                <a:cs typeface="Open Sans" panose="020B0606030504020204" pitchFamily="34" charset="0"/>
              </a:rPr>
              <a:t> </a:t>
            </a:r>
            <a:r>
              <a:rPr lang="nl-NL" sz="2000" dirty="0" err="1">
                <a:latin typeface="Open Sans" panose="020B0606030504020204" pitchFamily="34" charset="0"/>
                <a:ea typeface="Open Sans" panose="020B0606030504020204" pitchFamily="34" charset="0"/>
                <a:cs typeface="Open Sans" panose="020B0606030504020204" pitchFamily="34" charset="0"/>
              </a:rPr>
              <a:t>evidence</a:t>
            </a:r>
            <a:r>
              <a:rPr lang="nl-NL" sz="2000" dirty="0">
                <a:latin typeface="Open Sans" panose="020B0606030504020204" pitchFamily="34" charset="0"/>
                <a:ea typeface="Open Sans" panose="020B0606030504020204" pitchFamily="34" charset="0"/>
                <a:cs typeface="Open Sans" panose="020B0606030504020204" pitchFamily="34" charset="0"/>
              </a:rPr>
              <a:t> </a:t>
            </a:r>
            <a:r>
              <a:rPr lang="nl-NL" sz="2000" dirty="0" err="1">
                <a:latin typeface="Open Sans" panose="020B0606030504020204" pitchFamily="34" charset="0"/>
                <a:ea typeface="Open Sans" panose="020B0606030504020204" pitchFamily="34" charset="0"/>
                <a:cs typeface="Open Sans" panose="020B0606030504020204" pitchFamily="34" charset="0"/>
              </a:rPr>
              <a:t>that</a:t>
            </a:r>
            <a:r>
              <a:rPr lang="nl-NL" sz="2000" dirty="0">
                <a:latin typeface="Open Sans" panose="020B0606030504020204" pitchFamily="34" charset="0"/>
                <a:ea typeface="Open Sans" panose="020B0606030504020204" pitchFamily="34" charset="0"/>
                <a:cs typeface="Open Sans" panose="020B0606030504020204" pitchFamily="34" charset="0"/>
              </a:rPr>
              <a:t> </a:t>
            </a:r>
            <a:r>
              <a:rPr lang="nl-NL" sz="2000" dirty="0" err="1">
                <a:latin typeface="Open Sans" panose="020B0606030504020204" pitchFamily="34" charset="0"/>
                <a:ea typeface="Open Sans" panose="020B0606030504020204" pitchFamily="34" charset="0"/>
                <a:cs typeface="Open Sans" panose="020B0606030504020204" pitchFamily="34" charset="0"/>
              </a:rPr>
              <a:t>can</a:t>
            </a:r>
            <a:r>
              <a:rPr lang="nl-NL" sz="2000" dirty="0">
                <a:latin typeface="Open Sans" panose="020B0606030504020204" pitchFamily="34" charset="0"/>
                <a:ea typeface="Open Sans" panose="020B0606030504020204" pitchFamily="34" charset="0"/>
                <a:cs typeface="Open Sans" panose="020B0606030504020204" pitchFamily="34" charset="0"/>
              </a:rPr>
              <a:t> </a:t>
            </a:r>
            <a:r>
              <a:rPr lang="nl-NL" sz="2000" dirty="0" err="1">
                <a:latin typeface="Open Sans" panose="020B0606030504020204" pitchFamily="34" charset="0"/>
                <a:ea typeface="Open Sans" panose="020B0606030504020204" pitchFamily="34" charset="0"/>
                <a:cs typeface="Open Sans" panose="020B0606030504020204" pitchFamily="34" charset="0"/>
              </a:rPr>
              <a:t>be</a:t>
            </a:r>
            <a:r>
              <a:rPr lang="nl-NL" sz="2000" dirty="0">
                <a:latin typeface="Open Sans" panose="020B0606030504020204" pitchFamily="34" charset="0"/>
                <a:ea typeface="Open Sans" panose="020B0606030504020204" pitchFamily="34" charset="0"/>
                <a:cs typeface="Open Sans" panose="020B0606030504020204" pitchFamily="34" charset="0"/>
              </a:rPr>
              <a:t> </a:t>
            </a:r>
            <a:r>
              <a:rPr lang="nl-NL" sz="2000" dirty="0" err="1">
                <a:latin typeface="Open Sans" panose="020B0606030504020204" pitchFamily="34" charset="0"/>
                <a:ea typeface="Open Sans" panose="020B0606030504020204" pitchFamily="34" charset="0"/>
                <a:cs typeface="Open Sans" panose="020B0606030504020204" pitchFamily="34" charset="0"/>
              </a:rPr>
              <a:t>directly</a:t>
            </a:r>
            <a:r>
              <a:rPr lang="nl-NL" sz="2000" dirty="0">
                <a:latin typeface="Open Sans" panose="020B0606030504020204" pitchFamily="34" charset="0"/>
                <a:ea typeface="Open Sans" panose="020B0606030504020204" pitchFamily="34" charset="0"/>
                <a:cs typeface="Open Sans" panose="020B0606030504020204" pitchFamily="34" charset="0"/>
              </a:rPr>
              <a:t> </a:t>
            </a:r>
            <a:r>
              <a:rPr lang="nl-NL" sz="2000" dirty="0" err="1">
                <a:latin typeface="Open Sans" panose="020B0606030504020204" pitchFamily="34" charset="0"/>
                <a:ea typeface="Open Sans" panose="020B0606030504020204" pitchFamily="34" charset="0"/>
                <a:cs typeface="Open Sans" panose="020B0606030504020204" pitchFamily="34" charset="0"/>
              </a:rPr>
              <a:t>attributed</a:t>
            </a:r>
            <a:r>
              <a:rPr lang="nl-NL" sz="2000" dirty="0">
                <a:latin typeface="Open Sans" panose="020B0606030504020204" pitchFamily="34" charset="0"/>
                <a:ea typeface="Open Sans" panose="020B0606030504020204" pitchFamily="34" charset="0"/>
                <a:cs typeface="Open Sans" panose="020B0606030504020204" pitchFamily="34" charset="0"/>
              </a:rPr>
              <a:t> </a:t>
            </a:r>
            <a:r>
              <a:rPr lang="nl-NL" sz="2000" dirty="0" err="1">
                <a:latin typeface="Open Sans" panose="020B0606030504020204" pitchFamily="34" charset="0"/>
                <a:ea typeface="Open Sans" panose="020B0606030504020204" pitchFamily="34" charset="0"/>
                <a:cs typeface="Open Sans" panose="020B0606030504020204" pitchFamily="34" charset="0"/>
              </a:rPr>
              <a:t>to</a:t>
            </a:r>
            <a:r>
              <a:rPr lang="nl-NL" sz="2000" dirty="0">
                <a:latin typeface="Open Sans" panose="020B0606030504020204" pitchFamily="34" charset="0"/>
                <a:ea typeface="Open Sans" panose="020B0606030504020204" pitchFamily="34" charset="0"/>
                <a:cs typeface="Open Sans" panose="020B0606030504020204" pitchFamily="34" charset="0"/>
              </a:rPr>
              <a:t> </a:t>
            </a:r>
            <a:r>
              <a:rPr lang="nl-NL" sz="2000" dirty="0" err="1">
                <a:latin typeface="Open Sans" panose="020B0606030504020204" pitchFamily="34" charset="0"/>
                <a:ea typeface="Open Sans" panose="020B0606030504020204" pitchFamily="34" charset="0"/>
                <a:cs typeface="Open Sans" panose="020B0606030504020204" pitchFamily="34" charset="0"/>
              </a:rPr>
              <a:t>the</a:t>
            </a:r>
            <a:r>
              <a:rPr lang="nl-NL" sz="2000" dirty="0">
                <a:latin typeface="Open Sans" panose="020B0606030504020204" pitchFamily="34" charset="0"/>
                <a:ea typeface="Open Sans" panose="020B0606030504020204" pitchFamily="34" charset="0"/>
                <a:cs typeface="Open Sans" panose="020B0606030504020204" pitchFamily="34" charset="0"/>
              </a:rPr>
              <a:t> actions </a:t>
            </a:r>
            <a:r>
              <a:rPr lang="nl-NL" sz="2000" dirty="0" err="1">
                <a:latin typeface="Open Sans" panose="020B0606030504020204" pitchFamily="34" charset="0"/>
                <a:ea typeface="Open Sans" panose="020B0606030504020204" pitchFamily="34" charset="0"/>
                <a:cs typeface="Open Sans" panose="020B0606030504020204" pitchFamily="34" charset="0"/>
              </a:rPr>
              <a:t>supported</a:t>
            </a:r>
            <a:r>
              <a:rPr lang="nl-NL" sz="2000" dirty="0">
                <a:latin typeface="Open Sans" panose="020B0606030504020204" pitchFamily="34" charset="0"/>
                <a:ea typeface="Open Sans" panose="020B0606030504020204" pitchFamily="34" charset="0"/>
                <a:cs typeface="Open Sans" panose="020B0606030504020204" pitchFamily="34" charset="0"/>
              </a:rPr>
              <a:t>.</a:t>
            </a:r>
          </a:p>
          <a:p>
            <a:pPr marL="342900" indent="-342900">
              <a:lnSpc>
                <a:spcPct val="90000"/>
              </a:lnSpc>
              <a:spcBef>
                <a:spcPts val="1000"/>
              </a:spcBef>
              <a:buFont typeface="Arial" panose="020B0604020202020204" pitchFamily="34" charset="0"/>
              <a:buChar char="•"/>
            </a:pPr>
            <a:endParaRPr lang="nl-NL" sz="20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1300401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68"/>
          <p:cNvSpPr txBox="1"/>
          <p:nvPr/>
        </p:nvSpPr>
        <p:spPr>
          <a:xfrm>
            <a:off x="7072699" y="2014525"/>
            <a:ext cx="3356829" cy="204480"/>
          </a:xfrm>
          <a:prstGeom prst="rect">
            <a:avLst/>
          </a:prstGeom>
          <a:noFill/>
        </p:spPr>
        <p:txBody>
          <a:bodyPr wrap="square" lIns="0" tIns="0" rIns="0" bIns="0" rtlCol="0">
            <a:spAutoFit/>
          </a:bodyPr>
          <a:lstStyle/>
          <a:p>
            <a:pPr algn="just">
              <a:lnSpc>
                <a:spcPts val="1300"/>
              </a:lnSpc>
              <a:spcAft>
                <a:spcPts val="1200"/>
              </a:spcAft>
            </a:pPr>
            <a:r>
              <a:rPr lang="de-DE" sz="2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Fact 2</a:t>
            </a:r>
            <a:r>
              <a:rPr lang="lt-LT" sz="2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endParaRPr lang="en-US" sz="24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Titel 1"/>
          <p:cNvSpPr>
            <a:spLocks noGrp="1"/>
          </p:cNvSpPr>
          <p:nvPr>
            <p:ph type="title"/>
          </p:nvPr>
        </p:nvSpPr>
        <p:spPr>
          <a:xfrm>
            <a:off x="1543050" y="365125"/>
            <a:ext cx="9810750" cy="1325563"/>
          </a:xfrm>
        </p:spPr>
        <p:txBody>
          <a:bodyPr/>
          <a:lstStyle/>
          <a:p>
            <a:pPr>
              <a:lnSpc>
                <a:spcPct val="90000"/>
              </a:lnSpc>
              <a:spcBef>
                <a:spcPts val="1000"/>
              </a:spcBef>
            </a:pPr>
            <a:r>
              <a:rPr lang="nl-NL" sz="3600" dirty="0">
                <a:latin typeface="Open Sans" panose="020B0606030504020204" pitchFamily="34" charset="0"/>
                <a:ea typeface="Open Sans" panose="020B0606030504020204" pitchFamily="34" charset="0"/>
                <a:cs typeface="Open Sans" panose="020B0606030504020204" pitchFamily="34" charset="0"/>
              </a:rPr>
              <a:t>ATTENTION POINTS</a:t>
            </a:r>
          </a:p>
        </p:txBody>
      </p:sp>
      <p:sp>
        <p:nvSpPr>
          <p:cNvPr id="6" name="TextBox 3"/>
          <p:cNvSpPr txBox="1"/>
          <p:nvPr/>
        </p:nvSpPr>
        <p:spPr>
          <a:xfrm>
            <a:off x="1526423" y="1671402"/>
            <a:ext cx="10069832" cy="2600712"/>
          </a:xfrm>
          <a:prstGeom prst="rect">
            <a:avLst/>
          </a:prstGeom>
          <a:noFill/>
        </p:spPr>
        <p:txBody>
          <a:bodyPr wrap="square" lIns="0" tIns="0" rIns="0" bIns="0" rtlCol="0">
            <a:spAutoFit/>
          </a:bodyPr>
          <a:lstStyle/>
          <a:p>
            <a:pPr>
              <a:lnSpc>
                <a:spcPct val="90000"/>
              </a:lnSpc>
              <a:spcBef>
                <a:spcPts val="1000"/>
              </a:spcBef>
            </a:pPr>
            <a:endParaRPr lang="nl-NL" sz="2000" dirty="0">
              <a:latin typeface="Open Sans" panose="020B0606030504020204" pitchFamily="34" charset="0"/>
              <a:ea typeface="Open Sans" panose="020B0606030504020204" pitchFamily="34" charset="0"/>
              <a:cs typeface="Open Sans" panose="020B0606030504020204" pitchFamily="34" charset="0"/>
            </a:endParaRPr>
          </a:p>
          <a:p>
            <a:pPr marL="342900" indent="-342900">
              <a:lnSpc>
                <a:spcPct val="90000"/>
              </a:lnSpc>
              <a:spcBef>
                <a:spcPts val="1000"/>
              </a:spcBef>
              <a:buFont typeface="Arial" panose="020B0604020202020204" pitchFamily="34" charset="0"/>
              <a:buChar char="•"/>
            </a:pPr>
            <a:r>
              <a:rPr lang="nl-NL" sz="2000" dirty="0" err="1">
                <a:latin typeface="Open Sans" panose="020B0606030504020204" pitchFamily="34" charset="0"/>
                <a:ea typeface="Open Sans" panose="020B0606030504020204" pitchFamily="34" charset="0"/>
                <a:cs typeface="Open Sans" panose="020B0606030504020204" pitchFamily="34" charset="0"/>
              </a:rPr>
              <a:t>Realisation</a:t>
            </a:r>
            <a:r>
              <a:rPr lang="nl-NL" sz="2000" dirty="0">
                <a:latin typeface="Open Sans" panose="020B0606030504020204" pitchFamily="34" charset="0"/>
                <a:ea typeface="Open Sans" panose="020B0606030504020204" pitchFamily="34" charset="0"/>
                <a:cs typeface="Open Sans" panose="020B0606030504020204" pitchFamily="34" charset="0"/>
              </a:rPr>
              <a:t> </a:t>
            </a:r>
            <a:r>
              <a:rPr lang="nl-NL" sz="2000" dirty="0" err="1">
                <a:latin typeface="Open Sans" panose="020B0606030504020204" pitchFamily="34" charset="0"/>
                <a:ea typeface="Open Sans" panose="020B0606030504020204" pitchFamily="34" charset="0"/>
                <a:cs typeface="Open Sans" panose="020B0606030504020204" pitchFamily="34" charset="0"/>
              </a:rPr>
              <a:t>values</a:t>
            </a:r>
            <a:r>
              <a:rPr lang="nl-NL" sz="2000" dirty="0">
                <a:latin typeface="Open Sans" panose="020B0606030504020204" pitchFamily="34" charset="0"/>
                <a:ea typeface="Open Sans" panose="020B0606030504020204" pitchFamily="34" charset="0"/>
                <a:cs typeface="Open Sans" panose="020B0606030504020204" pitchFamily="34" charset="0"/>
              </a:rPr>
              <a:t> have </a:t>
            </a:r>
            <a:r>
              <a:rPr lang="nl-NL" sz="2000" dirty="0" err="1">
                <a:latin typeface="Open Sans" panose="020B0606030504020204" pitchFamily="34" charset="0"/>
                <a:ea typeface="Open Sans" panose="020B0606030504020204" pitchFamily="34" charset="0"/>
                <a:cs typeface="Open Sans" panose="020B0606030504020204" pitchFamily="34" charset="0"/>
              </a:rPr>
              <a:t>to</a:t>
            </a:r>
            <a:r>
              <a:rPr lang="nl-NL" sz="2000" dirty="0">
                <a:latin typeface="Open Sans" panose="020B0606030504020204" pitchFamily="34" charset="0"/>
                <a:ea typeface="Open Sans" panose="020B0606030504020204" pitchFamily="34" charset="0"/>
                <a:cs typeface="Open Sans" panose="020B0606030504020204" pitchFamily="34" charset="0"/>
              </a:rPr>
              <a:t> </a:t>
            </a:r>
            <a:r>
              <a:rPr lang="nl-NL" sz="2000" dirty="0" err="1">
                <a:latin typeface="Open Sans" panose="020B0606030504020204" pitchFamily="34" charset="0"/>
                <a:ea typeface="Open Sans" panose="020B0606030504020204" pitchFamily="34" charset="0"/>
                <a:cs typeface="Open Sans" panose="020B0606030504020204" pitchFamily="34" charset="0"/>
              </a:rPr>
              <a:t>be</a:t>
            </a:r>
            <a:r>
              <a:rPr lang="nl-NL" sz="2000" dirty="0">
                <a:latin typeface="Open Sans" panose="020B0606030504020204" pitchFamily="34" charset="0"/>
                <a:ea typeface="Open Sans" panose="020B0606030504020204" pitchFamily="34" charset="0"/>
                <a:cs typeface="Open Sans" panose="020B0606030504020204" pitchFamily="34" charset="0"/>
              </a:rPr>
              <a:t> </a:t>
            </a:r>
            <a:r>
              <a:rPr lang="nl-NL" sz="2000" dirty="0" err="1">
                <a:latin typeface="Open Sans" panose="020B0606030504020204" pitchFamily="34" charset="0"/>
                <a:ea typeface="Open Sans" panose="020B0606030504020204" pitchFamily="34" charset="0"/>
                <a:cs typeface="Open Sans" panose="020B0606030504020204" pitchFamily="34" charset="0"/>
              </a:rPr>
              <a:t>substantiated</a:t>
            </a:r>
            <a:r>
              <a:rPr lang="nl-NL" sz="2000" dirty="0">
                <a:latin typeface="Open Sans" panose="020B0606030504020204" pitchFamily="34" charset="0"/>
                <a:ea typeface="Open Sans" panose="020B0606030504020204" pitchFamily="34" charset="0"/>
                <a:cs typeface="Open Sans" panose="020B0606030504020204" pitchFamily="34" charset="0"/>
              </a:rPr>
              <a:t> in project </a:t>
            </a:r>
            <a:r>
              <a:rPr lang="nl-NL" sz="2000" dirty="0" err="1">
                <a:latin typeface="Open Sans" panose="020B0606030504020204" pitchFamily="34" charset="0"/>
                <a:ea typeface="Open Sans" panose="020B0606030504020204" pitchFamily="34" charset="0"/>
                <a:cs typeface="Open Sans" panose="020B0606030504020204" pitchFamily="34" charset="0"/>
              </a:rPr>
              <a:t>reports</a:t>
            </a:r>
            <a:r>
              <a:rPr lang="nl-NL" sz="2000" dirty="0">
                <a:latin typeface="Open Sans" panose="020B0606030504020204" pitchFamily="34" charset="0"/>
                <a:ea typeface="Open Sans" panose="020B0606030504020204" pitchFamily="34" charset="0"/>
                <a:cs typeface="Open Sans" panose="020B0606030504020204" pitchFamily="34" charset="0"/>
              </a:rPr>
              <a:t> </a:t>
            </a:r>
            <a:r>
              <a:rPr lang="nl-NL" sz="2000" dirty="0" err="1">
                <a:latin typeface="Open Sans" panose="020B0606030504020204" pitchFamily="34" charset="0"/>
                <a:ea typeface="Open Sans" panose="020B0606030504020204" pitchFamily="34" charset="0"/>
                <a:cs typeface="Open Sans" panose="020B0606030504020204" pitchFamily="34" charset="0"/>
              </a:rPr>
              <a:t>and</a:t>
            </a:r>
            <a:r>
              <a:rPr lang="nl-NL" sz="2000" dirty="0">
                <a:latin typeface="Open Sans" panose="020B0606030504020204" pitchFamily="34" charset="0"/>
                <a:ea typeface="Open Sans" panose="020B0606030504020204" pitchFamily="34" charset="0"/>
                <a:cs typeface="Open Sans" panose="020B0606030504020204" pitchFamily="34" charset="0"/>
              </a:rPr>
              <a:t> are </a:t>
            </a:r>
            <a:r>
              <a:rPr lang="nl-NL" sz="2000" dirty="0" err="1">
                <a:latin typeface="Open Sans" panose="020B0606030504020204" pitchFamily="34" charset="0"/>
                <a:ea typeface="Open Sans" panose="020B0606030504020204" pitchFamily="34" charset="0"/>
                <a:cs typeface="Open Sans" panose="020B0606030504020204" pitchFamily="34" charset="0"/>
              </a:rPr>
              <a:t>crucial</a:t>
            </a:r>
            <a:r>
              <a:rPr lang="nl-NL" sz="2000" dirty="0">
                <a:latin typeface="Open Sans" panose="020B0606030504020204" pitchFamily="34" charset="0"/>
                <a:ea typeface="Open Sans" panose="020B0606030504020204" pitchFamily="34" charset="0"/>
                <a:cs typeface="Open Sans" panose="020B0606030504020204" pitchFamily="34" charset="0"/>
              </a:rPr>
              <a:t> part of management </a:t>
            </a:r>
            <a:r>
              <a:rPr lang="nl-NL" sz="2000" dirty="0" err="1">
                <a:latin typeface="Open Sans" panose="020B0606030504020204" pitchFamily="34" charset="0"/>
                <a:ea typeface="Open Sans" panose="020B0606030504020204" pitchFamily="34" charset="0"/>
                <a:cs typeface="Open Sans" panose="020B0606030504020204" pitchFamily="34" charset="0"/>
              </a:rPr>
              <a:t>verifications</a:t>
            </a:r>
            <a:r>
              <a:rPr lang="nl-NL" sz="2000" dirty="0">
                <a:latin typeface="Open Sans" panose="020B0606030504020204" pitchFamily="34" charset="0"/>
                <a:ea typeface="Open Sans" panose="020B0606030504020204" pitchFamily="34" charset="0"/>
                <a:cs typeface="Open Sans" panose="020B0606030504020204" pitchFamily="34" charset="0"/>
              </a:rPr>
              <a:t>. </a:t>
            </a:r>
            <a:r>
              <a:rPr lang="nl-NL" sz="2000" dirty="0" err="1">
                <a:latin typeface="Open Sans" panose="020B0606030504020204" pitchFamily="34" charset="0"/>
                <a:ea typeface="Open Sans" panose="020B0606030504020204" pitchFamily="34" charset="0"/>
                <a:cs typeface="Open Sans" panose="020B0606030504020204" pitchFamily="34" charset="0"/>
              </a:rPr>
              <a:t>Substantiated</a:t>
            </a:r>
            <a:r>
              <a:rPr lang="nl-NL" sz="2000" dirty="0">
                <a:latin typeface="Open Sans" panose="020B0606030504020204" pitchFamily="34" charset="0"/>
                <a:ea typeface="Open Sans" panose="020B0606030504020204" pitchFamily="34" charset="0"/>
                <a:cs typeface="Open Sans" panose="020B0606030504020204" pitchFamily="34" charset="0"/>
              </a:rPr>
              <a:t> means </a:t>
            </a:r>
            <a:r>
              <a:rPr lang="nl-NL" sz="2000" dirty="0" err="1">
                <a:latin typeface="Open Sans" panose="020B0606030504020204" pitchFamily="34" charset="0"/>
                <a:ea typeface="Open Sans" panose="020B0606030504020204" pitchFamily="34" charset="0"/>
                <a:cs typeface="Open Sans" panose="020B0606030504020204" pitchFamily="34" charset="0"/>
              </a:rPr>
              <a:t>that</a:t>
            </a:r>
            <a:r>
              <a:rPr lang="nl-NL" sz="2000" dirty="0">
                <a:latin typeface="Open Sans" panose="020B0606030504020204" pitchFamily="34" charset="0"/>
                <a:ea typeface="Open Sans" panose="020B0606030504020204" pitchFamily="34" charset="0"/>
                <a:cs typeface="Open Sans" panose="020B0606030504020204" pitchFamily="34" charset="0"/>
              </a:rPr>
              <a:t> proper </a:t>
            </a:r>
            <a:r>
              <a:rPr lang="nl-NL" sz="2000" dirty="0" err="1">
                <a:latin typeface="Open Sans" panose="020B0606030504020204" pitchFamily="34" charset="0"/>
                <a:ea typeface="Open Sans" panose="020B0606030504020204" pitchFamily="34" charset="0"/>
                <a:cs typeface="Open Sans" panose="020B0606030504020204" pitchFamily="34" charset="0"/>
              </a:rPr>
              <a:t>statistical</a:t>
            </a:r>
            <a:r>
              <a:rPr lang="nl-NL" sz="2000" dirty="0">
                <a:latin typeface="Open Sans" panose="020B0606030504020204" pitchFamily="34" charset="0"/>
                <a:ea typeface="Open Sans" panose="020B0606030504020204" pitchFamily="34" charset="0"/>
                <a:cs typeface="Open Sans" panose="020B0606030504020204" pitchFamily="34" charset="0"/>
              </a:rPr>
              <a:t> information </a:t>
            </a:r>
            <a:r>
              <a:rPr lang="nl-NL" sz="2000" dirty="0" err="1">
                <a:latin typeface="Open Sans" panose="020B0606030504020204" pitchFamily="34" charset="0"/>
                <a:ea typeface="Open Sans" panose="020B0606030504020204" pitchFamily="34" charset="0"/>
                <a:cs typeface="Open Sans" panose="020B0606030504020204" pitchFamily="34" charset="0"/>
              </a:rPr>
              <a:t>to</a:t>
            </a:r>
            <a:r>
              <a:rPr lang="nl-NL" sz="2000" dirty="0">
                <a:latin typeface="Open Sans" panose="020B0606030504020204" pitchFamily="34" charset="0"/>
                <a:ea typeface="Open Sans" panose="020B0606030504020204" pitchFamily="34" charset="0"/>
                <a:cs typeface="Open Sans" panose="020B0606030504020204" pitchFamily="34" charset="0"/>
              </a:rPr>
              <a:t> </a:t>
            </a:r>
            <a:r>
              <a:rPr lang="nl-NL" sz="2000" dirty="0" err="1">
                <a:latin typeface="Open Sans" panose="020B0606030504020204" pitchFamily="34" charset="0"/>
                <a:ea typeface="Open Sans" panose="020B0606030504020204" pitchFamily="34" charset="0"/>
                <a:cs typeface="Open Sans" panose="020B0606030504020204" pitchFamily="34" charset="0"/>
              </a:rPr>
              <a:t>identify</a:t>
            </a:r>
            <a:r>
              <a:rPr lang="nl-NL" sz="2000" dirty="0">
                <a:latin typeface="Open Sans" panose="020B0606030504020204" pitchFamily="34" charset="0"/>
                <a:ea typeface="Open Sans" panose="020B0606030504020204" pitchFamily="34" charset="0"/>
                <a:cs typeface="Open Sans" panose="020B0606030504020204" pitchFamily="34" charset="0"/>
              </a:rPr>
              <a:t> output </a:t>
            </a:r>
            <a:r>
              <a:rPr lang="nl-NL" sz="2000" dirty="0" err="1">
                <a:latin typeface="Open Sans" panose="020B0606030504020204" pitchFamily="34" charset="0"/>
                <a:ea typeface="Open Sans" panose="020B0606030504020204" pitchFamily="34" charset="0"/>
                <a:cs typeface="Open Sans" panose="020B0606030504020204" pitchFamily="34" charset="0"/>
              </a:rPr>
              <a:t>and</a:t>
            </a:r>
            <a:r>
              <a:rPr lang="nl-NL" sz="2000" dirty="0">
                <a:latin typeface="Open Sans" panose="020B0606030504020204" pitchFamily="34" charset="0"/>
                <a:ea typeface="Open Sans" panose="020B0606030504020204" pitchFamily="34" charset="0"/>
                <a:cs typeface="Open Sans" panose="020B0606030504020204" pitchFamily="34" charset="0"/>
              </a:rPr>
              <a:t>/or </a:t>
            </a:r>
            <a:r>
              <a:rPr lang="nl-NL" sz="2000" dirty="0" err="1">
                <a:latin typeface="Open Sans" panose="020B0606030504020204" pitchFamily="34" charset="0"/>
                <a:ea typeface="Open Sans" panose="020B0606030504020204" pitchFamily="34" charset="0"/>
                <a:cs typeface="Open Sans" panose="020B0606030504020204" pitchFamily="34" charset="0"/>
              </a:rPr>
              <a:t>result</a:t>
            </a:r>
            <a:r>
              <a:rPr lang="nl-NL" sz="2000" dirty="0">
                <a:latin typeface="Open Sans" panose="020B0606030504020204" pitchFamily="34" charset="0"/>
                <a:ea typeface="Open Sans" panose="020B0606030504020204" pitchFamily="34" charset="0"/>
                <a:cs typeface="Open Sans" panose="020B0606030504020204" pitchFamily="34" charset="0"/>
              </a:rPr>
              <a:t> has </a:t>
            </a:r>
            <a:r>
              <a:rPr lang="nl-NL" sz="2000" dirty="0" err="1">
                <a:latin typeface="Open Sans" panose="020B0606030504020204" pitchFamily="34" charset="0"/>
                <a:ea typeface="Open Sans" panose="020B0606030504020204" pitchFamily="34" charset="0"/>
                <a:cs typeface="Open Sans" panose="020B0606030504020204" pitchFamily="34" charset="0"/>
              </a:rPr>
              <a:t>to</a:t>
            </a:r>
            <a:r>
              <a:rPr lang="nl-NL" sz="2000" dirty="0">
                <a:latin typeface="Open Sans" panose="020B0606030504020204" pitchFamily="34" charset="0"/>
                <a:ea typeface="Open Sans" panose="020B0606030504020204" pitchFamily="34" charset="0"/>
                <a:cs typeface="Open Sans" panose="020B0606030504020204" pitchFamily="34" charset="0"/>
              </a:rPr>
              <a:t> </a:t>
            </a:r>
            <a:r>
              <a:rPr lang="nl-NL" sz="2000" dirty="0" err="1">
                <a:latin typeface="Open Sans" panose="020B0606030504020204" pitchFamily="34" charset="0"/>
                <a:ea typeface="Open Sans" panose="020B0606030504020204" pitchFamily="34" charset="0"/>
                <a:cs typeface="Open Sans" panose="020B0606030504020204" pitchFamily="34" charset="0"/>
              </a:rPr>
              <a:t>be</a:t>
            </a:r>
            <a:r>
              <a:rPr lang="nl-NL" sz="2000" dirty="0">
                <a:latin typeface="Open Sans" panose="020B0606030504020204" pitchFamily="34" charset="0"/>
                <a:ea typeface="Open Sans" panose="020B0606030504020204" pitchFamily="34" charset="0"/>
                <a:cs typeface="Open Sans" panose="020B0606030504020204" pitchFamily="34" charset="0"/>
              </a:rPr>
              <a:t> </a:t>
            </a:r>
            <a:r>
              <a:rPr lang="nl-NL" sz="2000" dirty="0" err="1">
                <a:latin typeface="Open Sans" panose="020B0606030504020204" pitchFamily="34" charset="0"/>
                <a:ea typeface="Open Sans" panose="020B0606030504020204" pitchFamily="34" charset="0"/>
                <a:cs typeface="Open Sans" panose="020B0606030504020204" pitchFamily="34" charset="0"/>
              </a:rPr>
              <a:t>provided</a:t>
            </a:r>
            <a:r>
              <a:rPr lang="nl-NL" sz="2000" dirty="0">
                <a:latin typeface="Open Sans" panose="020B0606030504020204" pitchFamily="34" charset="0"/>
                <a:ea typeface="Open Sans" panose="020B0606030504020204" pitchFamily="34" charset="0"/>
                <a:cs typeface="Open Sans" panose="020B0606030504020204" pitchFamily="34" charset="0"/>
              </a:rPr>
              <a:t> </a:t>
            </a:r>
            <a:r>
              <a:rPr lang="nl-NL" sz="2000" dirty="0" err="1">
                <a:latin typeface="Open Sans" panose="020B0606030504020204" pitchFamily="34" charset="0"/>
                <a:ea typeface="Open Sans" panose="020B0606030504020204" pitchFamily="34" charset="0"/>
                <a:cs typeface="Open Sans" panose="020B0606030504020204" pitchFamily="34" charset="0"/>
              </a:rPr>
              <a:t>to</a:t>
            </a:r>
            <a:r>
              <a:rPr lang="nl-NL" sz="2000" dirty="0">
                <a:latin typeface="Open Sans" panose="020B0606030504020204" pitchFamily="34" charset="0"/>
                <a:ea typeface="Open Sans" panose="020B0606030504020204" pitchFamily="34" charset="0"/>
                <a:cs typeface="Open Sans" panose="020B0606030504020204" pitchFamily="34" charset="0"/>
              </a:rPr>
              <a:t> MA/JS.</a:t>
            </a:r>
          </a:p>
          <a:p>
            <a:pPr marL="342900" indent="-342900">
              <a:lnSpc>
                <a:spcPct val="90000"/>
              </a:lnSpc>
              <a:spcBef>
                <a:spcPts val="1000"/>
              </a:spcBef>
              <a:buFont typeface="Arial" panose="020B0604020202020204" pitchFamily="34" charset="0"/>
              <a:buChar char="•"/>
            </a:pPr>
            <a:endParaRPr lang="nl-NL" sz="2000" dirty="0">
              <a:latin typeface="Open Sans" panose="020B0606030504020204" pitchFamily="34" charset="0"/>
              <a:ea typeface="Open Sans" panose="020B0606030504020204" pitchFamily="34" charset="0"/>
              <a:cs typeface="Open Sans" panose="020B0606030504020204" pitchFamily="34" charset="0"/>
            </a:endParaRPr>
          </a:p>
          <a:p>
            <a:pPr marL="342900" indent="-342900">
              <a:lnSpc>
                <a:spcPct val="90000"/>
              </a:lnSpc>
              <a:spcBef>
                <a:spcPts val="1000"/>
              </a:spcBef>
              <a:buFont typeface="Arial" panose="020B0604020202020204" pitchFamily="34" charset="0"/>
              <a:buChar char="•"/>
            </a:pPr>
            <a:r>
              <a:rPr lang="nl-NL" sz="2000" dirty="0" err="1">
                <a:latin typeface="Open Sans" panose="020B0606030504020204" pitchFamily="34" charset="0"/>
                <a:ea typeface="Open Sans" panose="020B0606030504020204" pitchFamily="34" charset="0"/>
                <a:cs typeface="Open Sans" panose="020B0606030504020204" pitchFamily="34" charset="0"/>
              </a:rPr>
              <a:t>Project’s</a:t>
            </a:r>
            <a:r>
              <a:rPr lang="nl-NL" sz="2000" dirty="0">
                <a:latin typeface="Open Sans" panose="020B0606030504020204" pitchFamily="34" charset="0"/>
                <a:ea typeface="Open Sans" panose="020B0606030504020204" pitchFamily="34" charset="0"/>
                <a:cs typeface="Open Sans" panose="020B0606030504020204" pitchFamily="34" charset="0"/>
              </a:rPr>
              <a:t> </a:t>
            </a:r>
            <a:r>
              <a:rPr lang="nl-NL" sz="2000" dirty="0" err="1">
                <a:latin typeface="Open Sans" panose="020B0606030504020204" pitchFamily="34" charset="0"/>
                <a:ea typeface="Open Sans" panose="020B0606030504020204" pitchFamily="34" charset="0"/>
                <a:cs typeface="Open Sans" panose="020B0606030504020204" pitchFamily="34" charset="0"/>
              </a:rPr>
              <a:t>total</a:t>
            </a:r>
            <a:r>
              <a:rPr lang="nl-NL" sz="2000" dirty="0">
                <a:latin typeface="Open Sans" panose="020B0606030504020204" pitchFamily="34" charset="0"/>
                <a:ea typeface="Open Sans" panose="020B0606030504020204" pitchFamily="34" charset="0"/>
                <a:cs typeface="Open Sans" panose="020B0606030504020204" pitchFamily="34" charset="0"/>
              </a:rPr>
              <a:t> </a:t>
            </a:r>
            <a:r>
              <a:rPr lang="nl-NL" sz="2000" dirty="0" err="1">
                <a:latin typeface="Open Sans" panose="020B0606030504020204" pitchFamily="34" charset="0"/>
                <a:ea typeface="Open Sans" panose="020B0606030504020204" pitchFamily="34" charset="0"/>
                <a:cs typeface="Open Sans" panose="020B0606030504020204" pitchFamily="34" charset="0"/>
              </a:rPr>
              <a:t>outputs</a:t>
            </a:r>
            <a:r>
              <a:rPr lang="nl-NL" sz="2000" dirty="0">
                <a:latin typeface="Open Sans" panose="020B0606030504020204" pitchFamily="34" charset="0"/>
                <a:ea typeface="Open Sans" panose="020B0606030504020204" pitchFamily="34" charset="0"/>
                <a:cs typeface="Open Sans" panose="020B0606030504020204" pitchFamily="34" charset="0"/>
              </a:rPr>
              <a:t> </a:t>
            </a:r>
            <a:r>
              <a:rPr lang="nl-NL" sz="2000" dirty="0" err="1">
                <a:latin typeface="Open Sans" panose="020B0606030504020204" pitchFamily="34" charset="0"/>
                <a:ea typeface="Open Sans" panose="020B0606030504020204" pitchFamily="34" charset="0"/>
                <a:cs typeface="Open Sans" panose="020B0606030504020204" pitchFamily="34" charset="0"/>
              </a:rPr>
              <a:t>and</a:t>
            </a:r>
            <a:r>
              <a:rPr lang="nl-NL" sz="2000" dirty="0">
                <a:latin typeface="Open Sans" panose="020B0606030504020204" pitchFamily="34" charset="0"/>
                <a:ea typeface="Open Sans" panose="020B0606030504020204" pitchFamily="34" charset="0"/>
                <a:cs typeface="Open Sans" panose="020B0606030504020204" pitchFamily="34" charset="0"/>
              </a:rPr>
              <a:t> </a:t>
            </a:r>
            <a:r>
              <a:rPr lang="nl-NL" sz="2000" dirty="0" err="1">
                <a:latin typeface="Open Sans" panose="020B0606030504020204" pitchFamily="34" charset="0"/>
                <a:ea typeface="Open Sans" panose="020B0606030504020204" pitchFamily="34" charset="0"/>
                <a:cs typeface="Open Sans" panose="020B0606030504020204" pitchFamily="34" charset="0"/>
              </a:rPr>
              <a:t>results</a:t>
            </a:r>
            <a:r>
              <a:rPr lang="nl-NL" sz="2000" dirty="0">
                <a:latin typeface="Open Sans" panose="020B0606030504020204" pitchFamily="34" charset="0"/>
                <a:ea typeface="Open Sans" panose="020B0606030504020204" pitchFamily="34" charset="0"/>
                <a:cs typeface="Open Sans" panose="020B0606030504020204" pitchFamily="34" charset="0"/>
              </a:rPr>
              <a:t> </a:t>
            </a:r>
            <a:r>
              <a:rPr lang="nl-NL" sz="2000" dirty="0" err="1">
                <a:latin typeface="Open Sans" panose="020B0606030504020204" pitchFamily="34" charset="0"/>
                <a:ea typeface="Open Sans" panose="020B0606030504020204" pitchFamily="34" charset="0"/>
                <a:cs typeface="Open Sans" panose="020B0606030504020204" pitchFamily="34" charset="0"/>
              </a:rPr>
              <a:t>should</a:t>
            </a:r>
            <a:r>
              <a:rPr lang="nl-NL" sz="2000" dirty="0">
                <a:latin typeface="Open Sans" panose="020B0606030504020204" pitchFamily="34" charset="0"/>
                <a:ea typeface="Open Sans" panose="020B0606030504020204" pitchFamily="34" charset="0"/>
                <a:cs typeface="Open Sans" panose="020B0606030504020204" pitchFamily="34" charset="0"/>
              </a:rPr>
              <a:t> </a:t>
            </a:r>
            <a:r>
              <a:rPr lang="nl-NL" sz="2000" dirty="0" err="1">
                <a:latin typeface="Open Sans" panose="020B0606030504020204" pitchFamily="34" charset="0"/>
                <a:ea typeface="Open Sans" panose="020B0606030504020204" pitchFamily="34" charset="0"/>
                <a:cs typeface="Open Sans" panose="020B0606030504020204" pitchFamily="34" charset="0"/>
              </a:rPr>
              <a:t>add</a:t>
            </a:r>
            <a:r>
              <a:rPr lang="nl-NL" sz="2000" dirty="0">
                <a:latin typeface="Open Sans" panose="020B0606030504020204" pitchFamily="34" charset="0"/>
                <a:ea typeface="Open Sans" panose="020B0606030504020204" pitchFamily="34" charset="0"/>
                <a:cs typeface="Open Sans" panose="020B0606030504020204" pitchFamily="34" charset="0"/>
              </a:rPr>
              <a:t> up </a:t>
            </a:r>
            <a:r>
              <a:rPr lang="nl-NL" sz="2000" dirty="0" err="1">
                <a:latin typeface="Open Sans" panose="020B0606030504020204" pitchFamily="34" charset="0"/>
                <a:ea typeface="Open Sans" panose="020B0606030504020204" pitchFamily="34" charset="0"/>
                <a:cs typeface="Open Sans" panose="020B0606030504020204" pitchFamily="34" charset="0"/>
              </a:rPr>
              <a:t>logically</a:t>
            </a:r>
            <a:r>
              <a:rPr lang="nl-NL" sz="2000" dirty="0">
                <a:latin typeface="Open Sans" panose="020B0606030504020204" pitchFamily="34" charset="0"/>
                <a:ea typeface="Open Sans" panose="020B0606030504020204" pitchFamily="34" charset="0"/>
                <a:cs typeface="Open Sans" panose="020B0606030504020204" pitchFamily="34" charset="0"/>
              </a:rPr>
              <a:t> (no double </a:t>
            </a:r>
            <a:r>
              <a:rPr lang="nl-NL" sz="2000" dirty="0" err="1">
                <a:latin typeface="Open Sans" panose="020B0606030504020204" pitchFamily="34" charset="0"/>
                <a:ea typeface="Open Sans" panose="020B0606030504020204" pitchFamily="34" charset="0"/>
                <a:cs typeface="Open Sans" panose="020B0606030504020204" pitchFamily="34" charset="0"/>
              </a:rPr>
              <a:t>counting</a:t>
            </a:r>
            <a:r>
              <a:rPr lang="nl-NL" sz="2000" dirty="0">
                <a:latin typeface="Open Sans" panose="020B0606030504020204" pitchFamily="34" charset="0"/>
                <a:ea typeface="Open Sans" panose="020B0606030504020204" pitchFamily="34" charset="0"/>
                <a:cs typeface="Open Sans" panose="020B0606030504020204" pitchFamily="34" charset="0"/>
              </a:rPr>
              <a:t> </a:t>
            </a:r>
            <a:r>
              <a:rPr lang="nl-NL" sz="2000" dirty="0" err="1">
                <a:latin typeface="Open Sans" panose="020B0606030504020204" pitchFamily="34" charset="0"/>
                <a:ea typeface="Open Sans" panose="020B0606030504020204" pitchFamily="34" charset="0"/>
                <a:cs typeface="Open Sans" panose="020B0606030504020204" pitchFamily="34" charset="0"/>
              </a:rPr>
              <a:t>allowed</a:t>
            </a:r>
            <a:r>
              <a:rPr lang="nl-NL" sz="2000" dirty="0">
                <a:latin typeface="Open Sans" panose="020B0606030504020204" pitchFamily="34" charset="0"/>
                <a:ea typeface="Open Sans" panose="020B0606030504020204" pitchFamily="34" charset="0"/>
                <a:cs typeface="Open Sans" panose="020B0606030504020204" pitchFamily="34" charset="0"/>
              </a:rPr>
              <a:t>!). Be </a:t>
            </a:r>
            <a:r>
              <a:rPr lang="nl-NL" sz="2000" dirty="0" err="1">
                <a:latin typeface="Open Sans" panose="020B0606030504020204" pitchFamily="34" charset="0"/>
                <a:ea typeface="Open Sans" panose="020B0606030504020204" pitchFamily="34" charset="0"/>
                <a:cs typeface="Open Sans" panose="020B0606030504020204" pitchFamily="34" charset="0"/>
              </a:rPr>
              <a:t>aware</a:t>
            </a:r>
            <a:r>
              <a:rPr lang="nl-NL" sz="2000" dirty="0">
                <a:latin typeface="Open Sans" panose="020B0606030504020204" pitchFamily="34" charset="0"/>
                <a:ea typeface="Open Sans" panose="020B0606030504020204" pitchFamily="34" charset="0"/>
                <a:cs typeface="Open Sans" panose="020B0606030504020204" pitchFamily="34" charset="0"/>
              </a:rPr>
              <a:t> of </a:t>
            </a:r>
            <a:r>
              <a:rPr lang="nl-NL" sz="2000" dirty="0" err="1">
                <a:latin typeface="Open Sans" panose="020B0606030504020204" pitchFamily="34" charset="0"/>
                <a:ea typeface="Open Sans" panose="020B0606030504020204" pitchFamily="34" charset="0"/>
                <a:cs typeface="Open Sans" panose="020B0606030504020204" pitchFamily="34" charset="0"/>
              </a:rPr>
              <a:t>the</a:t>
            </a:r>
            <a:r>
              <a:rPr lang="nl-NL" sz="2000" dirty="0">
                <a:latin typeface="Open Sans" panose="020B0606030504020204" pitchFamily="34" charset="0"/>
                <a:ea typeface="Open Sans" panose="020B0606030504020204" pitchFamily="34" charset="0"/>
                <a:cs typeface="Open Sans" panose="020B0606030504020204" pitchFamily="34" charset="0"/>
              </a:rPr>
              <a:t> </a:t>
            </a:r>
            <a:r>
              <a:rPr lang="nl-NL" sz="2000" dirty="0" err="1">
                <a:latin typeface="Open Sans" panose="020B0606030504020204" pitchFamily="34" charset="0"/>
                <a:ea typeface="Open Sans" panose="020B0606030504020204" pitchFamily="34" charset="0"/>
                <a:cs typeface="Open Sans" panose="020B0606030504020204" pitchFamily="34" charset="0"/>
              </a:rPr>
              <a:t>complexity</a:t>
            </a:r>
            <a:r>
              <a:rPr lang="nl-NL" sz="2000" dirty="0">
                <a:latin typeface="Open Sans" panose="020B0606030504020204" pitchFamily="34" charset="0"/>
                <a:ea typeface="Open Sans" panose="020B0606030504020204" pitchFamily="34" charset="0"/>
                <a:cs typeface="Open Sans" panose="020B0606030504020204" pitchFamily="34" charset="0"/>
              </a:rPr>
              <a:t> of </a:t>
            </a:r>
            <a:r>
              <a:rPr lang="nl-NL" sz="2000" dirty="0" err="1">
                <a:latin typeface="Open Sans" panose="020B0606030504020204" pitchFamily="34" charset="0"/>
                <a:ea typeface="Open Sans" panose="020B0606030504020204" pitchFamily="34" charset="0"/>
                <a:cs typeface="Open Sans" panose="020B0606030504020204" pitchFamily="34" charset="0"/>
              </a:rPr>
              <a:t>this</a:t>
            </a:r>
            <a:r>
              <a:rPr lang="nl-NL" sz="2000" dirty="0">
                <a:latin typeface="Open Sans" panose="020B0606030504020204" pitchFamily="34" charset="0"/>
                <a:ea typeface="Open Sans" panose="020B0606030504020204" pitchFamily="34" charset="0"/>
                <a:cs typeface="Open Sans" panose="020B0606030504020204" pitchFamily="34" charset="0"/>
              </a:rPr>
              <a:t> </a:t>
            </a:r>
            <a:r>
              <a:rPr lang="nl-NL" sz="2000" dirty="0" err="1">
                <a:latin typeface="Open Sans" panose="020B0606030504020204" pitchFamily="34" charset="0"/>
                <a:ea typeface="Open Sans" panose="020B0606030504020204" pitchFamily="34" charset="0"/>
                <a:cs typeface="Open Sans" panose="020B0606030504020204" pitchFamily="34" charset="0"/>
              </a:rPr>
              <a:t>one</a:t>
            </a:r>
            <a:r>
              <a:rPr lang="nl-NL" sz="2000" dirty="0">
                <a:latin typeface="Open Sans" panose="020B0606030504020204" pitchFamily="34" charset="0"/>
                <a:ea typeface="Open Sans" panose="020B0606030504020204" pitchFamily="34" charset="0"/>
                <a:cs typeface="Open Sans" panose="020B0606030504020204" pitchFamily="34" charset="0"/>
              </a:rPr>
              <a:t>, in </a:t>
            </a:r>
            <a:r>
              <a:rPr lang="nl-NL" sz="2000" dirty="0" err="1">
                <a:latin typeface="Open Sans" panose="020B0606030504020204" pitchFamily="34" charset="0"/>
                <a:ea typeface="Open Sans" panose="020B0606030504020204" pitchFamily="34" charset="0"/>
                <a:cs typeface="Open Sans" panose="020B0606030504020204" pitchFamily="34" charset="0"/>
              </a:rPr>
              <a:t>combination</a:t>
            </a:r>
            <a:r>
              <a:rPr lang="nl-NL" sz="2000" dirty="0">
                <a:latin typeface="Open Sans" panose="020B0606030504020204" pitchFamily="34" charset="0"/>
                <a:ea typeface="Open Sans" panose="020B0606030504020204" pitchFamily="34" charset="0"/>
                <a:cs typeface="Open Sans" panose="020B0606030504020204" pitchFamily="34" charset="0"/>
              </a:rPr>
              <a:t> </a:t>
            </a:r>
            <a:r>
              <a:rPr lang="nl-NL" sz="2000" dirty="0" err="1">
                <a:latin typeface="Open Sans" panose="020B0606030504020204" pitchFamily="34" charset="0"/>
                <a:ea typeface="Open Sans" panose="020B0606030504020204" pitchFamily="34" charset="0"/>
                <a:cs typeface="Open Sans" panose="020B0606030504020204" pitchFamily="34" charset="0"/>
              </a:rPr>
              <a:t>with</a:t>
            </a:r>
            <a:r>
              <a:rPr lang="nl-NL" sz="2000" dirty="0">
                <a:latin typeface="Open Sans" panose="020B0606030504020204" pitchFamily="34" charset="0"/>
                <a:ea typeface="Open Sans" panose="020B0606030504020204" pitchFamily="34" charset="0"/>
                <a:cs typeface="Open Sans" panose="020B0606030504020204" pitchFamily="34" charset="0"/>
              </a:rPr>
              <a:t> </a:t>
            </a:r>
            <a:r>
              <a:rPr lang="nl-NL" sz="2000" dirty="0" err="1">
                <a:latin typeface="Open Sans" panose="020B0606030504020204" pitchFamily="34" charset="0"/>
                <a:ea typeface="Open Sans" panose="020B0606030504020204" pitchFamily="34" charset="0"/>
                <a:cs typeface="Open Sans" panose="020B0606030504020204" pitchFamily="34" charset="0"/>
              </a:rPr>
              <a:t>the</a:t>
            </a:r>
            <a:r>
              <a:rPr lang="nl-NL" sz="2000" dirty="0">
                <a:latin typeface="Open Sans" panose="020B0606030504020204" pitchFamily="34" charset="0"/>
                <a:ea typeface="Open Sans" panose="020B0606030504020204" pitchFamily="34" charset="0"/>
                <a:cs typeface="Open Sans" panose="020B0606030504020204" pitchFamily="34" charset="0"/>
              </a:rPr>
              <a:t> </a:t>
            </a:r>
            <a:r>
              <a:rPr lang="nl-NL" sz="2000" dirty="0" err="1">
                <a:latin typeface="Open Sans" panose="020B0606030504020204" pitchFamily="34" charset="0"/>
                <a:ea typeface="Open Sans" panose="020B0606030504020204" pitchFamily="34" charset="0"/>
                <a:cs typeface="Open Sans" panose="020B0606030504020204" pitchFamily="34" charset="0"/>
              </a:rPr>
              <a:t>former</a:t>
            </a:r>
            <a:r>
              <a:rPr lang="nl-NL" sz="2000" dirty="0">
                <a:latin typeface="Open Sans" panose="020B0606030504020204" pitchFamily="34" charset="0"/>
                <a:ea typeface="Open Sans" panose="020B0606030504020204" pitchFamily="34" charset="0"/>
                <a:cs typeface="Open Sans" panose="020B0606030504020204" pitchFamily="34" charset="0"/>
              </a:rPr>
              <a:t> attention point.</a:t>
            </a:r>
          </a:p>
        </p:txBody>
      </p:sp>
    </p:spTree>
    <p:extLst>
      <p:ext uri="{BB962C8B-B14F-4D97-AF65-F5344CB8AC3E}">
        <p14:creationId xmlns:p14="http://schemas.microsoft.com/office/powerpoint/2010/main" val="26435193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F13670F-0953-D936-D692-5F980ABAE775}"/>
              </a:ext>
            </a:extLst>
          </p:cNvPr>
          <p:cNvSpPr>
            <a:spLocks noGrp="1"/>
          </p:cNvSpPr>
          <p:nvPr>
            <p:ph type="title"/>
          </p:nvPr>
        </p:nvSpPr>
        <p:spPr/>
        <p:txBody>
          <a:bodyPr/>
          <a:lstStyle/>
          <a:p>
            <a:r>
              <a:rPr lang="nl-NL" sz="4400" dirty="0" err="1">
                <a:latin typeface="Open Sans" panose="020B0606030504020204" pitchFamily="34" charset="0"/>
                <a:ea typeface="Open Sans" panose="020B0606030504020204" pitchFamily="34" charset="0"/>
                <a:cs typeface="Open Sans" panose="020B0606030504020204" pitchFamily="34" charset="0"/>
              </a:rPr>
              <a:t>Overview</a:t>
            </a:r>
            <a:r>
              <a:rPr lang="nl-NL" sz="4400" dirty="0">
                <a:latin typeface="Open Sans" panose="020B0606030504020204" pitchFamily="34" charset="0"/>
                <a:ea typeface="Open Sans" panose="020B0606030504020204" pitchFamily="34" charset="0"/>
                <a:cs typeface="Open Sans" panose="020B0606030504020204" pitchFamily="34" charset="0"/>
              </a:rPr>
              <a:t> indicators</a:t>
            </a:r>
            <a:endParaRPr lang="nl-BE" dirty="0"/>
          </a:p>
        </p:txBody>
      </p:sp>
      <p:sp>
        <p:nvSpPr>
          <p:cNvPr id="5" name="Tijdelijke aanduiding voor inhoud 4">
            <a:extLst>
              <a:ext uri="{FF2B5EF4-FFF2-40B4-BE49-F238E27FC236}">
                <a16:creationId xmlns:a16="http://schemas.microsoft.com/office/drawing/2014/main" id="{4D1B095C-0C9C-1209-3F4B-9B8968436287}"/>
              </a:ext>
            </a:extLst>
          </p:cNvPr>
          <p:cNvSpPr>
            <a:spLocks noGrp="1"/>
          </p:cNvSpPr>
          <p:nvPr>
            <p:ph idx="1"/>
          </p:nvPr>
        </p:nvSpPr>
        <p:spPr/>
        <p:txBody>
          <a:bodyPr/>
          <a:lstStyle/>
          <a:p>
            <a:pPr marL="0" indent="0">
              <a:buNone/>
            </a:pPr>
            <a:endParaRPr lang="nl-BE" dirty="0"/>
          </a:p>
          <a:p>
            <a:pPr marL="0" indent="0">
              <a:buNone/>
            </a:pPr>
            <a:endParaRPr lang="nl-BE" dirty="0"/>
          </a:p>
          <a:p>
            <a:pPr marL="0" indent="0">
              <a:buNone/>
            </a:pPr>
            <a:r>
              <a:rPr lang="nl-BE" dirty="0"/>
              <a:t>https://www.interregmeuserhine.eu/media/z3plphmg/20231204_guidance_document_on_output_and_result_indicators.pdf</a:t>
            </a:r>
          </a:p>
        </p:txBody>
      </p:sp>
    </p:spTree>
    <p:extLst>
      <p:ext uri="{BB962C8B-B14F-4D97-AF65-F5344CB8AC3E}">
        <p14:creationId xmlns:p14="http://schemas.microsoft.com/office/powerpoint/2010/main" val="3672531249"/>
      </p:ext>
    </p:extLst>
  </p:cSld>
  <p:clrMapOvr>
    <a:masterClrMapping/>
  </p:clrMapOvr>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Aangepast ontwerp">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Aangepast ontwerp">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Aangepast ontwerp">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Aangepast ontwerp">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3_Aangepast ontwerp">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44273368874E241AF03CC987A840BE6" ma:contentTypeVersion="12" ma:contentTypeDescription="Een nieuw document maken." ma:contentTypeScope="" ma:versionID="dd3f82ebda1d21d94f9bcb643718e153">
  <xsd:schema xmlns:xsd="http://www.w3.org/2001/XMLSchema" xmlns:xs="http://www.w3.org/2001/XMLSchema" xmlns:p="http://schemas.microsoft.com/office/2006/metadata/properties" xmlns:ns2="baa10666-3826-4775-b5a9-81923acd8448" xmlns:ns3="c998cd4f-a111-4ba2-a5e4-bf7315e37dea" targetNamespace="http://schemas.microsoft.com/office/2006/metadata/properties" ma:root="true" ma:fieldsID="8ec5285739e0f9537ebe3fe1fe79412d" ns2:_="" ns3:_="">
    <xsd:import namespace="baa10666-3826-4775-b5a9-81923acd8448"/>
    <xsd:import namespace="c998cd4f-a111-4ba2-a5e4-bf7315e37de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2:MediaServiceDateTaken" minOccurs="0"/>
                <xsd:element ref="ns2:MediaServiceOCR" minOccurs="0"/>
                <xsd:element ref="ns2:MediaServiceGenerationTime" minOccurs="0"/>
                <xsd:element ref="ns2:MediaServiceEventHashCode"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aa10666-3826-4775-b5a9-81923acd844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Afbeeldingtags" ma:readOnly="false" ma:fieldId="{5cf76f15-5ced-4ddc-b409-7134ff3c332f}" ma:taxonomyMulti="true" ma:sspId="8d5b7d9b-e180-4195-91f8-883dac7ab703" ma:termSetId="09814cd3-568e-fe90-9814-8d621ff8fb84" ma:anchorId="fba54fb3-c3e1-fe81-a776-ca4b69148c4d" ma:open="true" ma:isKeyword="false">
      <xsd:complexType>
        <xsd:sequence>
          <xsd:element ref="pc:Terms" minOccurs="0" maxOccurs="1"/>
        </xsd:sequence>
      </xsd:complex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998cd4f-a111-4ba2-a5e4-bf7315e37dea" elementFormDefault="qualified">
    <xsd:import namespace="http://schemas.microsoft.com/office/2006/documentManagement/types"/>
    <xsd:import namespace="http://schemas.microsoft.com/office/infopath/2007/PartnerControls"/>
    <xsd:element name="SharedWithUsers" ma:index="18"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baa10666-3826-4775-b5a9-81923acd8448">
      <Terms xmlns="http://schemas.microsoft.com/office/infopath/2007/PartnerControls"/>
    </lcf76f155ced4ddcb4097134ff3c332f>
    <SharedWithUsers xmlns="c998cd4f-a111-4ba2-a5e4-bf7315e37dea">
      <UserInfo>
        <DisplayName/>
        <AccountId xsi:nil="true"/>
        <AccountType/>
      </UserInfo>
    </SharedWithUsers>
  </documentManagement>
</p:properties>
</file>

<file path=customXml/itemProps1.xml><?xml version="1.0" encoding="utf-8"?>
<ds:datastoreItem xmlns:ds="http://schemas.openxmlformats.org/officeDocument/2006/customXml" ds:itemID="{0C9E5221-BEC2-4010-B4F7-6A18F18896AB}"/>
</file>

<file path=customXml/itemProps2.xml><?xml version="1.0" encoding="utf-8"?>
<ds:datastoreItem xmlns:ds="http://schemas.openxmlformats.org/officeDocument/2006/customXml" ds:itemID="{D8F1F5C5-B0DD-4BED-A884-25F97520C4F3}">
  <ds:schemaRefs>
    <ds:schemaRef ds:uri="http://schemas.microsoft.com/sharepoint/v3/contenttype/forms"/>
  </ds:schemaRefs>
</ds:datastoreItem>
</file>

<file path=customXml/itemProps3.xml><?xml version="1.0" encoding="utf-8"?>
<ds:datastoreItem xmlns:ds="http://schemas.openxmlformats.org/officeDocument/2006/customXml" ds:itemID="{D6D1D2A0-3133-4C84-9A80-30D0E6DC0F74}">
  <ds:schemaRefs>
    <ds:schemaRef ds:uri="http://schemas.microsoft.com/office/2006/metadata/properties"/>
    <ds:schemaRef ds:uri="http://schemas.microsoft.com/office/infopath/2007/PartnerControls"/>
    <ds:schemaRef ds:uri="24089f5c-0db4-49ef-a632-49152b173cb4"/>
    <ds:schemaRef ds:uri="baa10666-3826-4775-b5a9-81923acd8448"/>
    <ds:schemaRef ds:uri="c998cd4f-a111-4ba2-a5e4-bf7315e37dea"/>
  </ds:schemaRefs>
</ds:datastoreItem>
</file>

<file path=docProps/app.xml><?xml version="1.0" encoding="utf-8"?>
<Properties xmlns="http://schemas.openxmlformats.org/officeDocument/2006/extended-properties" xmlns:vt="http://schemas.openxmlformats.org/officeDocument/2006/docPropsVTypes">
  <TotalTime>1278</TotalTime>
  <Words>2980</Words>
  <Application>Microsoft Office PowerPoint</Application>
  <PresentationFormat>Breedbeeld</PresentationFormat>
  <Paragraphs>563</Paragraphs>
  <Slides>37</Slides>
  <Notes>0</Notes>
  <HiddenSlides>0</HiddenSlides>
  <MMClips>0</MMClips>
  <ScaleCrop>false</ScaleCrop>
  <HeadingPairs>
    <vt:vector size="6" baseType="variant">
      <vt:variant>
        <vt:lpstr>Gebruikte lettertypen</vt:lpstr>
      </vt:variant>
      <vt:variant>
        <vt:i4>3</vt:i4>
      </vt:variant>
      <vt:variant>
        <vt:lpstr>Thema</vt:lpstr>
      </vt:variant>
      <vt:variant>
        <vt:i4>6</vt:i4>
      </vt:variant>
      <vt:variant>
        <vt:lpstr>Diatitels</vt:lpstr>
      </vt:variant>
      <vt:variant>
        <vt:i4>37</vt:i4>
      </vt:variant>
    </vt:vector>
  </HeadingPairs>
  <TitlesOfParts>
    <vt:vector size="46" baseType="lpstr">
      <vt:lpstr>Arial</vt:lpstr>
      <vt:lpstr>Calibri</vt:lpstr>
      <vt:lpstr>Open Sans</vt:lpstr>
      <vt:lpstr>Kantoorthema</vt:lpstr>
      <vt:lpstr>4_Aangepast ontwerp</vt:lpstr>
      <vt:lpstr>Aangepast ontwerp</vt:lpstr>
      <vt:lpstr>1_Aangepast ontwerp</vt:lpstr>
      <vt:lpstr>2_Aangepast ontwerp</vt:lpstr>
      <vt:lpstr>3_Aangepast ontwerp</vt:lpstr>
      <vt:lpstr>PowerPoint-presentatie</vt:lpstr>
      <vt:lpstr> Goal of today’s training</vt:lpstr>
      <vt:lpstr>General Info</vt:lpstr>
      <vt:lpstr>Project’s Intervention Logic</vt:lpstr>
      <vt:lpstr>Project’s Intervention Logic</vt:lpstr>
      <vt:lpstr>OUTPUT INDICATORS</vt:lpstr>
      <vt:lpstr>RESULT INDICATORS</vt:lpstr>
      <vt:lpstr>ATTENTION POINTS</vt:lpstr>
      <vt:lpstr>Overview indicators</vt:lpstr>
      <vt:lpstr>Output Indicators</vt:lpstr>
      <vt:lpstr>Overview output indicators</vt:lpstr>
      <vt:lpstr>RCO01: Enterprises supported </vt:lpstr>
      <vt:lpstr>RCO01: Enterprises supported </vt:lpstr>
      <vt:lpstr>RCO02: Enterprises supported by grants</vt:lpstr>
      <vt:lpstr>RCO 04: Enterprises supported with non-financial support</vt:lpstr>
      <vt:lpstr>RCO 10: Enterprises cooperating with research organisations</vt:lpstr>
      <vt:lpstr>RCO 77: Number of cultural and tourism sites supported</vt:lpstr>
      <vt:lpstr>RCO 83 Strategies and action plans jointly developed</vt:lpstr>
      <vt:lpstr>RCO84 Pilot actions developed jointly and implemented in projects  </vt:lpstr>
      <vt:lpstr>RCO 85 Participations in joint training schemes</vt:lpstr>
      <vt:lpstr>RCO 87 Organisations cooperating across borders</vt:lpstr>
      <vt:lpstr>RCO115 Public events across borders jointly organised</vt:lpstr>
      <vt:lpstr>RCO 117 Solutions for legal or administrative obstacles across border identified </vt:lpstr>
      <vt:lpstr>Output Indicators</vt:lpstr>
      <vt:lpstr>Overview output indicators</vt:lpstr>
      <vt:lpstr>RCR 02 Private investments matching public support </vt:lpstr>
      <vt:lpstr>RCR 03 SMEs introducing product or process innovation </vt:lpstr>
      <vt:lpstr>RCR 03 SMEs introducing product or process innovation </vt:lpstr>
      <vt:lpstr>RCR 05 SMEs innovating in-house </vt:lpstr>
      <vt:lpstr>RCR 72 Annual users of new or modernised e-health care services</vt:lpstr>
      <vt:lpstr>RCR 77 Visitors of cultural and tourism sites supported</vt:lpstr>
      <vt:lpstr>RCR 79 Joint strategies and action plans taken up by organisations</vt:lpstr>
      <vt:lpstr>RCR 79 Joint strategies and action plans taken up by organisations</vt:lpstr>
      <vt:lpstr>RCR 81 Completion of joint training schemes</vt:lpstr>
      <vt:lpstr>RCR 82 Legal or administrative obstacles across borders alleviated or resolved </vt:lpstr>
      <vt:lpstr>RCR 84 Organisations cooperating across borders after project completion</vt:lpstr>
      <vt:lpstr>Thanks for your attention and participation!</vt:lpstr>
    </vt:vector>
  </TitlesOfParts>
  <Company>VSPL2105</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Weisser, Isabelle</dc:creator>
  <cp:lastModifiedBy>Loy Frederik</cp:lastModifiedBy>
  <cp:revision>134</cp:revision>
  <cp:lastPrinted>2023-03-29T10:29:41Z</cp:lastPrinted>
  <dcterms:created xsi:type="dcterms:W3CDTF">2022-09-08T15:31:52Z</dcterms:created>
  <dcterms:modified xsi:type="dcterms:W3CDTF">2025-02-20T09:49:33Z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0x010100144273368874E241AF03CC987A840BE6</vt:lpwstr>
  </property>
  <property fmtid="{D5CDD505-2E9C-101B-9397-08002B2CF9AE}" pid="3" name="xd_ProgID">
    <vt:lpwstr/>
  </property>
  <property fmtid="{D5CDD505-2E9C-101B-9397-08002B2CF9AE}" pid="4" name="MediaServiceImageTags">
    <vt:lpwstr/>
  </property>
  <property fmtid="{D5CDD505-2E9C-101B-9397-08002B2CF9AE}" pid="5" name="_SourceUrl">
    <vt:lpwstr/>
  </property>
  <property fmtid="{D5CDD505-2E9C-101B-9397-08002B2CF9AE}" pid="6" name="_SharedFileIndex">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y fmtid="{D5CDD505-2E9C-101B-9397-08002B2CF9AE}" pid="11" name="xd_Signature">
    <vt:bool>false</vt:bool>
  </property>
  <property fmtid="{D5CDD505-2E9C-101B-9397-08002B2CF9AE}" pid="12" name="Order">
    <vt:r8>109300</vt:r8>
  </property>
</Properties>
</file>