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  <p:sldMasterId id="2147483660" r:id="rId5"/>
    <p:sldMasterId id="2147483678" r:id="rId6"/>
    <p:sldMasterId id="2147483687" r:id="rId7"/>
    <p:sldMasterId id="2147483696" r:id="rId8"/>
  </p:sldMasterIdLst>
  <p:sldIdLst>
    <p:sldId id="256" r:id="rId9"/>
    <p:sldId id="257" r:id="rId10"/>
    <p:sldId id="261" r:id="rId11"/>
    <p:sldId id="258" r:id="rId12"/>
    <p:sldId id="259" r:id="rId13"/>
    <p:sldId id="267" r:id="rId14"/>
    <p:sldId id="262" r:id="rId15"/>
    <p:sldId id="266" r:id="rId16"/>
    <p:sldId id="260" r:id="rId17"/>
    <p:sldId id="264" r:id="rId18"/>
    <p:sldId id="265" r:id="rId19"/>
    <p:sldId id="270" r:id="rId20"/>
    <p:sldId id="269" r:id="rId21"/>
    <p:sldId id="268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EB6"/>
    <a:srgbClr val="134589"/>
    <a:srgbClr val="21B2A8"/>
    <a:srgbClr val="DB5C57"/>
    <a:srgbClr val="9A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D796EE-C84A-A16A-626B-72C30488F590}" v="4" dt="2025-02-28T10:52:09.9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36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demakers, Tanne" userId="S::t.rademakers@prvlimburg.nl::6894aa4d-bac3-4052-99fd-bada3d8e5a23" providerId="AD" clId="Web-{2A9F87C1-55C9-30A7-D064-53FA4E2CC358}"/>
    <pc:docChg chg="modSld sldOrd">
      <pc:chgData name="Rademakers, Tanne" userId="S::t.rademakers@prvlimburg.nl::6894aa4d-bac3-4052-99fd-bada3d8e5a23" providerId="AD" clId="Web-{2A9F87C1-55C9-30A7-D064-53FA4E2CC358}" dt="2025-02-23T17:28:16.744" v="40" actId="20577"/>
      <pc:docMkLst>
        <pc:docMk/>
      </pc:docMkLst>
      <pc:sldChg chg="modSp">
        <pc:chgData name="Rademakers, Tanne" userId="S::t.rademakers@prvlimburg.nl::6894aa4d-bac3-4052-99fd-bada3d8e5a23" providerId="AD" clId="Web-{2A9F87C1-55C9-30A7-D064-53FA4E2CC358}" dt="2025-02-23T17:14:03.603" v="27" actId="20577"/>
        <pc:sldMkLst>
          <pc:docMk/>
          <pc:sldMk cId="1823775551" sldId="258"/>
        </pc:sldMkLst>
        <pc:spChg chg="mod">
          <ac:chgData name="Rademakers, Tanne" userId="S::t.rademakers@prvlimburg.nl::6894aa4d-bac3-4052-99fd-bada3d8e5a23" providerId="AD" clId="Web-{2A9F87C1-55C9-30A7-D064-53FA4E2CC358}" dt="2025-02-23T17:14:03.603" v="27" actId="20577"/>
          <ac:spMkLst>
            <pc:docMk/>
            <pc:sldMk cId="1823775551" sldId="258"/>
            <ac:spMk id="11" creationId="{925C7654-EE9D-B5F3-C9E8-5ECDA19FA8CB}"/>
          </ac:spMkLst>
        </pc:spChg>
      </pc:sldChg>
      <pc:sldChg chg="modSp ord">
        <pc:chgData name="Rademakers, Tanne" userId="S::t.rademakers@prvlimburg.nl::6894aa4d-bac3-4052-99fd-bada3d8e5a23" providerId="AD" clId="Web-{2A9F87C1-55C9-30A7-D064-53FA4E2CC358}" dt="2025-02-23T17:27:41.195" v="34"/>
        <pc:sldMkLst>
          <pc:docMk/>
          <pc:sldMk cId="2898603761" sldId="269"/>
        </pc:sldMkLst>
        <pc:spChg chg="mod">
          <ac:chgData name="Rademakers, Tanne" userId="S::t.rademakers@prvlimburg.nl::6894aa4d-bac3-4052-99fd-bada3d8e5a23" providerId="AD" clId="Web-{2A9F87C1-55C9-30A7-D064-53FA4E2CC358}" dt="2025-02-23T17:27:36.758" v="33" actId="20577"/>
          <ac:spMkLst>
            <pc:docMk/>
            <pc:sldMk cId="2898603761" sldId="269"/>
            <ac:spMk id="2" creationId="{FBFFBDD8-503A-9F3D-C694-680E33AC1D05}"/>
          </ac:spMkLst>
        </pc:spChg>
      </pc:sldChg>
      <pc:sldChg chg="modSp">
        <pc:chgData name="Rademakers, Tanne" userId="S::t.rademakers@prvlimburg.nl::6894aa4d-bac3-4052-99fd-bada3d8e5a23" providerId="AD" clId="Web-{2A9F87C1-55C9-30A7-D064-53FA4E2CC358}" dt="2025-02-23T17:28:16.744" v="40" actId="20577"/>
        <pc:sldMkLst>
          <pc:docMk/>
          <pc:sldMk cId="4225852896" sldId="270"/>
        </pc:sldMkLst>
        <pc:spChg chg="mod">
          <ac:chgData name="Rademakers, Tanne" userId="S::t.rademakers@prvlimburg.nl::6894aa4d-bac3-4052-99fd-bada3d8e5a23" providerId="AD" clId="Web-{2A9F87C1-55C9-30A7-D064-53FA4E2CC358}" dt="2025-02-23T17:28:16.744" v="40" actId="20577"/>
          <ac:spMkLst>
            <pc:docMk/>
            <pc:sldMk cId="4225852896" sldId="270"/>
            <ac:spMk id="3" creationId="{1E6F1172-41F9-3E08-41E5-88BE7D8992CA}"/>
          </ac:spMkLst>
        </pc:spChg>
      </pc:sldChg>
    </pc:docChg>
  </pc:docChgLst>
  <pc:docChgLst>
    <pc:chgData clId="Web-{F407E188-2300-76FE-5F40-376CEC228928}"/>
    <pc:docChg chg="delSld">
      <pc:chgData name="" userId="" providerId="" clId="Web-{F407E188-2300-76FE-5F40-376CEC228928}" dt="2025-02-11T09:51:49.543" v="0"/>
      <pc:docMkLst>
        <pc:docMk/>
      </pc:docMkLst>
      <pc:sldChg chg="del">
        <pc:chgData name="" userId="" providerId="" clId="Web-{F407E188-2300-76FE-5F40-376CEC228928}" dt="2025-02-11T09:51:49.543" v="0"/>
        <pc:sldMkLst>
          <pc:docMk/>
          <pc:sldMk cId="810933004" sldId="258"/>
        </pc:sldMkLst>
      </pc:sldChg>
    </pc:docChg>
  </pc:docChgLst>
  <pc:docChgLst>
    <pc:chgData name="Rademakers, Tanne" userId="S::t.rademakers@prvlimburg.nl::6894aa4d-bac3-4052-99fd-bada3d8e5a23" providerId="AD" clId="Web-{3B673EFA-63B2-E85A-FF0F-96043FDEE37D}"/>
    <pc:docChg chg="modSld">
      <pc:chgData name="Rademakers, Tanne" userId="S::t.rademakers@prvlimburg.nl::6894aa4d-bac3-4052-99fd-bada3d8e5a23" providerId="AD" clId="Web-{3B673EFA-63B2-E85A-FF0F-96043FDEE37D}" dt="2025-02-20T14:47:19.716" v="1"/>
      <pc:docMkLst>
        <pc:docMk/>
      </pc:docMkLst>
      <pc:sldChg chg="addSp delSp modSp">
        <pc:chgData name="Rademakers, Tanne" userId="S::t.rademakers@prvlimburg.nl::6894aa4d-bac3-4052-99fd-bada3d8e5a23" providerId="AD" clId="Web-{3B673EFA-63B2-E85A-FF0F-96043FDEE37D}" dt="2025-02-20T14:47:19.716" v="1"/>
        <pc:sldMkLst>
          <pc:docMk/>
          <pc:sldMk cId="3940958849" sldId="257"/>
        </pc:sldMkLst>
        <pc:picChg chg="add del mod">
          <ac:chgData name="Rademakers, Tanne" userId="S::t.rademakers@prvlimburg.nl::6894aa4d-bac3-4052-99fd-bada3d8e5a23" providerId="AD" clId="Web-{3B673EFA-63B2-E85A-FF0F-96043FDEE37D}" dt="2025-02-20T14:47:19.716" v="1"/>
          <ac:picMkLst>
            <pc:docMk/>
            <pc:sldMk cId="3940958849" sldId="257"/>
            <ac:picMk id="2" creationId="{AED191EE-6BB3-DB0C-FE1E-0129CB1329C2}"/>
          </ac:picMkLst>
        </pc:picChg>
      </pc:sldChg>
    </pc:docChg>
  </pc:docChgLst>
  <pc:docChgLst>
    <pc:chgData name="Rademakers, Tanne" userId="S::t.rademakers@prvlimburg.nl::6894aa4d-bac3-4052-99fd-bada3d8e5a23" providerId="AD" clId="Web-{8AD4D603-C575-EF1A-8AC6-0F3C80B0E4C9}"/>
    <pc:docChg chg="modSld">
      <pc:chgData name="Rademakers, Tanne" userId="S::t.rademakers@prvlimburg.nl::6894aa4d-bac3-4052-99fd-bada3d8e5a23" providerId="AD" clId="Web-{8AD4D603-C575-EF1A-8AC6-0F3C80B0E4C9}" dt="2025-02-20T15:58:52.569" v="75" actId="20577"/>
      <pc:docMkLst>
        <pc:docMk/>
      </pc:docMkLst>
      <pc:sldChg chg="addSp modSp mod modClrScheme addAnim chgLayout">
        <pc:chgData name="Rademakers, Tanne" userId="S::t.rademakers@prvlimburg.nl::6894aa4d-bac3-4052-99fd-bada3d8e5a23" providerId="AD" clId="Web-{8AD4D603-C575-EF1A-8AC6-0F3C80B0E4C9}" dt="2025-02-20T15:58:52.569" v="75" actId="20577"/>
        <pc:sldMkLst>
          <pc:docMk/>
          <pc:sldMk cId="4225852896" sldId="270"/>
        </pc:sldMkLst>
        <pc:spChg chg="mod ord">
          <ac:chgData name="Rademakers, Tanne" userId="S::t.rademakers@prvlimburg.nl::6894aa4d-bac3-4052-99fd-bada3d8e5a23" providerId="AD" clId="Web-{8AD4D603-C575-EF1A-8AC6-0F3C80B0E4C9}" dt="2025-02-20T15:58:52.569" v="75" actId="20577"/>
          <ac:spMkLst>
            <pc:docMk/>
            <pc:sldMk cId="4225852896" sldId="270"/>
            <ac:spMk id="2" creationId="{A653CBF5-C198-D6C1-014A-72B806CCC691}"/>
          </ac:spMkLst>
        </pc:spChg>
        <pc:spChg chg="add mod ord">
          <ac:chgData name="Rademakers, Tanne" userId="S::t.rademakers@prvlimburg.nl::6894aa4d-bac3-4052-99fd-bada3d8e5a23" providerId="AD" clId="Web-{8AD4D603-C575-EF1A-8AC6-0F3C80B0E4C9}" dt="2025-02-20T15:58:28.350" v="71" actId="20577"/>
          <ac:spMkLst>
            <pc:docMk/>
            <pc:sldMk cId="4225852896" sldId="270"/>
            <ac:spMk id="3" creationId="{1E6F1172-41F9-3E08-41E5-88BE7D8992CA}"/>
          </ac:spMkLst>
        </pc:spChg>
      </pc:sldChg>
    </pc:docChg>
  </pc:docChgLst>
  <pc:docChgLst>
    <pc:chgData name="Rademakers, Tanne" userId="S::t.rademakers@prvlimburg.nl::6894aa4d-bac3-4052-99fd-bada3d8e5a23" providerId="AD" clId="Web-{F407E188-2300-76FE-5F40-376CEC228928}"/>
    <pc:docChg chg="addSld delSld modSld sldOrd">
      <pc:chgData name="Rademakers, Tanne" userId="S::t.rademakers@prvlimburg.nl::6894aa4d-bac3-4052-99fd-bada3d8e5a23" providerId="AD" clId="Web-{F407E188-2300-76FE-5F40-376CEC228928}" dt="2025-02-11T15:44:43.627" v="1960"/>
      <pc:docMkLst>
        <pc:docMk/>
      </pc:docMkLst>
      <pc:sldChg chg="modSp">
        <pc:chgData name="Rademakers, Tanne" userId="S::t.rademakers@prvlimburg.nl::6894aa4d-bac3-4052-99fd-bada3d8e5a23" providerId="AD" clId="Web-{F407E188-2300-76FE-5F40-376CEC228928}" dt="2025-02-11T12:17:12.264" v="1173" actId="20577"/>
        <pc:sldMkLst>
          <pc:docMk/>
          <pc:sldMk cId="315416959" sldId="256"/>
        </pc:sldMkLst>
        <pc:spChg chg="mod">
          <ac:chgData name="Rademakers, Tanne" userId="S::t.rademakers@prvlimburg.nl::6894aa4d-bac3-4052-99fd-bada3d8e5a23" providerId="AD" clId="Web-{F407E188-2300-76FE-5F40-376CEC228928}" dt="2025-02-11T09:52:14.872" v="18" actId="14100"/>
          <ac:spMkLst>
            <pc:docMk/>
            <pc:sldMk cId="315416959" sldId="256"/>
            <ac:spMk id="2" creationId="{00000000-0000-0000-0000-000000000000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2:17:12.264" v="1173" actId="20577"/>
          <ac:spMkLst>
            <pc:docMk/>
            <pc:sldMk cId="315416959" sldId="256"/>
            <ac:spMk id="3" creationId="{00000000-0000-0000-0000-000000000000}"/>
          </ac:spMkLst>
        </pc:spChg>
      </pc:sldChg>
      <pc:sldChg chg="addSp delSp modSp mod modClrScheme addAnim chgLayout">
        <pc:chgData name="Rademakers, Tanne" userId="S::t.rademakers@prvlimburg.nl::6894aa4d-bac3-4052-99fd-bada3d8e5a23" providerId="AD" clId="Web-{F407E188-2300-76FE-5F40-376CEC228928}" dt="2025-02-11T12:16:21.495" v="1155"/>
        <pc:sldMkLst>
          <pc:docMk/>
          <pc:sldMk cId="3940958849" sldId="257"/>
        </pc:sldMkLst>
        <pc:spChg chg="del mod">
          <ac:chgData name="Rademakers, Tanne" userId="S::t.rademakers@prvlimburg.nl::6894aa4d-bac3-4052-99fd-bada3d8e5a23" providerId="AD" clId="Web-{F407E188-2300-76FE-5F40-376CEC228928}" dt="2025-02-11T09:59:31.858" v="102"/>
          <ac:spMkLst>
            <pc:docMk/>
            <pc:sldMk cId="3940958849" sldId="257"/>
            <ac:spMk id="2" creationId="{00000000-0000-0000-0000-000000000000}"/>
          </ac:spMkLst>
        </pc:spChg>
        <pc:spChg chg="add del mod ord">
          <ac:chgData name="Rademakers, Tanne" userId="S::t.rademakers@prvlimburg.nl::6894aa4d-bac3-4052-99fd-bada3d8e5a23" providerId="AD" clId="Web-{F407E188-2300-76FE-5F40-376CEC228928}" dt="2025-02-11T12:05:58.353" v="965"/>
          <ac:spMkLst>
            <pc:docMk/>
            <pc:sldMk cId="3940958849" sldId="257"/>
            <ac:spMk id="2" creationId="{9BCD5C61-F25A-A69B-0159-19E40A611E6C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09:59:17.405" v="99"/>
          <ac:spMkLst>
            <pc:docMk/>
            <pc:sldMk cId="3940958849" sldId="257"/>
            <ac:spMk id="3" creationId="{00000000-0000-0000-0000-000000000000}"/>
          </ac:spMkLst>
        </pc:spChg>
        <pc:spChg chg="add del mod ord">
          <ac:chgData name="Rademakers, Tanne" userId="S::t.rademakers@prvlimburg.nl::6894aa4d-bac3-4052-99fd-bada3d8e5a23" providerId="AD" clId="Web-{F407E188-2300-76FE-5F40-376CEC228928}" dt="2025-02-11T12:06:11.495" v="967"/>
          <ac:spMkLst>
            <pc:docMk/>
            <pc:sldMk cId="3940958849" sldId="257"/>
            <ac:spMk id="3" creationId="{3925943F-BDE0-B7C6-017B-7C10BC54A30E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09:59:34.405" v="104"/>
          <ac:spMkLst>
            <pc:docMk/>
            <pc:sldMk cId="3940958849" sldId="257"/>
            <ac:spMk id="6" creationId="{59B957EA-7B0B-879B-5F87-D9927939087A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2:06:16.183" v="968"/>
          <ac:spMkLst>
            <pc:docMk/>
            <pc:sldMk cId="3940958849" sldId="257"/>
            <ac:spMk id="6" creationId="{9DBC2661-F89D-AA45-5CEC-10E100C14471}"/>
          </ac:spMkLst>
        </pc:spChg>
        <pc:spChg chg="add del mod ord">
          <ac:chgData name="Rademakers, Tanne" userId="S::t.rademakers@prvlimburg.nl::6894aa4d-bac3-4052-99fd-bada3d8e5a23" providerId="AD" clId="Web-{F407E188-2300-76FE-5F40-376CEC228928}" dt="2025-02-11T12:13:06.480" v="1113"/>
          <ac:spMkLst>
            <pc:docMk/>
            <pc:sldMk cId="3940958849" sldId="257"/>
            <ac:spMk id="7" creationId="{D3E306B4-C382-71FC-426B-A9226380AB59}"/>
          </ac:spMkLst>
        </pc:spChg>
        <pc:spChg chg="add del mod ord">
          <ac:chgData name="Rademakers, Tanne" userId="S::t.rademakers@prvlimburg.nl::6894aa4d-bac3-4052-99fd-bada3d8e5a23" providerId="AD" clId="Web-{F407E188-2300-76FE-5F40-376CEC228928}" dt="2025-02-11T12:07:22.282" v="979"/>
          <ac:spMkLst>
            <pc:docMk/>
            <pc:sldMk cId="3940958849" sldId="257"/>
            <ac:spMk id="8" creationId="{1ED4156C-51AF-534A-656E-DD8B0B8AE9B2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16:06.275" v="1152" actId="1076"/>
          <ac:spMkLst>
            <pc:docMk/>
            <pc:sldMk cId="3940958849" sldId="257"/>
            <ac:spMk id="9" creationId="{5A6549C7-CB2B-7587-F569-DC3E7D7C6300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16:02.009" v="1151"/>
          <ac:spMkLst>
            <pc:docMk/>
            <pc:sldMk cId="3940958849" sldId="257"/>
            <ac:spMk id="10" creationId="{A04F4340-30E2-024C-960D-67D7CA7592C3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2:09:46.152" v="1066"/>
          <ac:spMkLst>
            <pc:docMk/>
            <pc:sldMk cId="3940958849" sldId="257"/>
            <ac:spMk id="11" creationId="{68873DD4-3235-0D57-4625-36F1E25E4972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2:11:10.221" v="1086"/>
          <ac:spMkLst>
            <pc:docMk/>
            <pc:sldMk cId="3940958849" sldId="257"/>
            <ac:spMk id="12" creationId="{E6B57227-3A9E-09DC-EB9F-65CC4B07F763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2:12:41.275" v="1107"/>
          <ac:spMkLst>
            <pc:docMk/>
            <pc:sldMk cId="3940958849" sldId="257"/>
            <ac:spMk id="13" creationId="{E1C1505C-2EA6-44A8-F399-50DE829DFD3D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13:16.746" v="1119" actId="1076"/>
          <ac:spMkLst>
            <pc:docMk/>
            <pc:sldMk cId="3940958849" sldId="257"/>
            <ac:spMk id="15" creationId="{84B84BB5-189B-B156-EE21-23FB2901E9F4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2:13:09.261" v="1114"/>
          <ac:spMkLst>
            <pc:docMk/>
            <pc:sldMk cId="3940958849" sldId="257"/>
            <ac:spMk id="17" creationId="{85754815-E868-2682-BE3C-1C04523D128F}"/>
          </ac:spMkLst>
        </pc:spChg>
        <pc:picChg chg="add mod">
          <ac:chgData name="Rademakers, Tanne" userId="S::t.rademakers@prvlimburg.nl::6894aa4d-bac3-4052-99fd-bada3d8e5a23" providerId="AD" clId="Web-{F407E188-2300-76FE-5F40-376CEC228928}" dt="2025-02-11T12:13:16.715" v="1115" actId="1076"/>
          <ac:picMkLst>
            <pc:docMk/>
            <pc:sldMk cId="3940958849" sldId="257"/>
            <ac:picMk id="4" creationId="{FD84D04B-095C-8DB3-9A67-E41746AA668D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2:13:16.731" v="1118" actId="1076"/>
          <ac:picMkLst>
            <pc:docMk/>
            <pc:sldMk cId="3940958849" sldId="257"/>
            <ac:picMk id="14" creationId="{E9E8C361-71B9-A993-E0A4-1F63B9FFD00F}"/>
          </ac:picMkLst>
        </pc:picChg>
      </pc:sldChg>
      <pc:sldChg chg="addSp delSp modSp new mod modClrScheme addAnim chgLayout">
        <pc:chgData name="Rademakers, Tanne" userId="S::t.rademakers@prvlimburg.nl::6894aa4d-bac3-4052-99fd-bada3d8e5a23" providerId="AD" clId="Web-{F407E188-2300-76FE-5F40-376CEC228928}" dt="2025-02-11T15:19:32.581" v="1721" actId="20577"/>
        <pc:sldMkLst>
          <pc:docMk/>
          <pc:sldMk cId="1823775551" sldId="258"/>
        </pc:sldMkLst>
        <pc:spChg chg="mod ord">
          <ac:chgData name="Rademakers, Tanne" userId="S::t.rademakers@prvlimburg.nl::6894aa4d-bac3-4052-99fd-bada3d8e5a23" providerId="AD" clId="Web-{F407E188-2300-76FE-5F40-376CEC228928}" dt="2025-02-11T09:53:59.376" v="31" actId="20577"/>
          <ac:spMkLst>
            <pc:docMk/>
            <pc:sldMk cId="1823775551" sldId="258"/>
            <ac:spMk id="2" creationId="{BFA91771-AC79-F6FE-85BC-71819335018D}"/>
          </ac:spMkLst>
        </pc:spChg>
        <pc:spChg chg="mod ord">
          <ac:chgData name="Rademakers, Tanne" userId="S::t.rademakers@prvlimburg.nl::6894aa4d-bac3-4052-99fd-bada3d8e5a23" providerId="AD" clId="Web-{F407E188-2300-76FE-5F40-376CEC228928}" dt="2025-02-11T15:19:32.581" v="1721" actId="20577"/>
          <ac:spMkLst>
            <pc:docMk/>
            <pc:sldMk cId="1823775551" sldId="258"/>
            <ac:spMk id="3" creationId="{E30A1177-FCE9-8E00-CAF5-58248785BBB4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09:55:06.004" v="39"/>
          <ac:spMkLst>
            <pc:docMk/>
            <pc:sldMk cId="1823775551" sldId="258"/>
            <ac:spMk id="4" creationId="{B7BC9BFF-F078-4DA5-0699-B3FDAB42CC2F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0:02:04.912" v="113"/>
          <ac:spMkLst>
            <pc:docMk/>
            <pc:sldMk cId="1823775551" sldId="258"/>
            <ac:spMk id="5" creationId="{A5990715-BF98-7F90-37F7-B4E3EC269B86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0:02:08.834" v="114"/>
          <ac:spMkLst>
            <pc:docMk/>
            <pc:sldMk cId="1823775551" sldId="258"/>
            <ac:spMk id="6" creationId="{58683528-BFB4-2266-8D44-8F0028F10F27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28:06.001" v="1370" actId="14100"/>
          <ac:spMkLst>
            <pc:docMk/>
            <pc:sldMk cId="1823775551" sldId="258"/>
            <ac:spMk id="9" creationId="{F990B6BE-8BC2-AA8B-C61D-B00F5D80BCF3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28:43.801" v="1377" actId="20577"/>
          <ac:spMkLst>
            <pc:docMk/>
            <pc:sldMk cId="1823775551" sldId="258"/>
            <ac:spMk id="11" creationId="{925C7654-EE9D-B5F3-C9E8-5ECDA19FA8CB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0:11:30.200" v="249" actId="20577"/>
          <ac:spMkLst>
            <pc:docMk/>
            <pc:sldMk cId="1823775551" sldId="258"/>
            <ac:spMk id="12" creationId="{758755CD-9F04-7D1F-70AD-72CE7C6ACE61}"/>
          </ac:spMkLst>
        </pc:spChg>
        <pc:picChg chg="add mod">
          <ac:chgData name="Rademakers, Tanne" userId="S::t.rademakers@prvlimburg.nl::6894aa4d-bac3-4052-99fd-bada3d8e5a23" providerId="AD" clId="Web-{F407E188-2300-76FE-5F40-376CEC228928}" dt="2025-02-11T15:06:52.066" v="1609" actId="1076"/>
          <ac:picMkLst>
            <pc:docMk/>
            <pc:sldMk cId="1823775551" sldId="258"/>
            <ac:picMk id="5" creationId="{4FDF6767-1EF6-E963-6461-060ED7183790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0:00:26.017" v="109"/>
          <ac:picMkLst>
            <pc:docMk/>
            <pc:sldMk cId="1823775551" sldId="258"/>
            <ac:picMk id="7" creationId="{A9C79252-022F-4757-1C6C-4F1693D4BEE9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0:01:02.362" v="112"/>
          <ac:picMkLst>
            <pc:docMk/>
            <pc:sldMk cId="1823775551" sldId="258"/>
            <ac:picMk id="8" creationId="{0B967071-B4B8-5E70-B046-8BEB38312573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19:27.800" v="1719" actId="1076"/>
          <ac:picMkLst>
            <pc:docMk/>
            <pc:sldMk cId="1823775551" sldId="258"/>
            <ac:picMk id="10" creationId="{D992A4B1-34DA-8764-F4BE-EF2D2645CDD0}"/>
          </ac:picMkLst>
        </pc:picChg>
      </pc:sldChg>
      <pc:sldChg chg="addSp modSp new mod modClrScheme addAnim chgLayout">
        <pc:chgData name="Rademakers, Tanne" userId="S::t.rademakers@prvlimburg.nl::6894aa4d-bac3-4052-99fd-bada3d8e5a23" providerId="AD" clId="Web-{F407E188-2300-76FE-5F40-376CEC228928}" dt="2025-02-11T15:19:18.956" v="1716" actId="20577"/>
        <pc:sldMkLst>
          <pc:docMk/>
          <pc:sldMk cId="178941864" sldId="259"/>
        </pc:sldMkLst>
        <pc:spChg chg="mod ord">
          <ac:chgData name="Rademakers, Tanne" userId="S::t.rademakers@prvlimburg.nl::6894aa4d-bac3-4052-99fd-bada3d8e5a23" providerId="AD" clId="Web-{F407E188-2300-76FE-5F40-376CEC228928}" dt="2025-02-11T10:12:50.156" v="258" actId="20577"/>
          <ac:spMkLst>
            <pc:docMk/>
            <pc:sldMk cId="178941864" sldId="259"/>
            <ac:spMk id="2" creationId="{1C619CA1-CD18-6EA1-8668-832A9D731198}"/>
          </ac:spMkLst>
        </pc:spChg>
        <pc:spChg chg="mod ord">
          <ac:chgData name="Rademakers, Tanne" userId="S::t.rademakers@prvlimburg.nl::6894aa4d-bac3-4052-99fd-bada3d8e5a23" providerId="AD" clId="Web-{F407E188-2300-76FE-5F40-376CEC228928}" dt="2025-02-11T15:19:18.956" v="1716" actId="20577"/>
          <ac:spMkLst>
            <pc:docMk/>
            <pc:sldMk cId="178941864" sldId="259"/>
            <ac:spMk id="3" creationId="{DC1F589E-4E37-DAC7-9463-49D053C9F6A8}"/>
          </ac:spMkLst>
        </pc:spChg>
        <pc:spChg chg="add">
          <ac:chgData name="Rademakers, Tanne" userId="S::t.rademakers@prvlimburg.nl::6894aa4d-bac3-4052-99fd-bada3d8e5a23" providerId="AD" clId="Web-{F407E188-2300-76FE-5F40-376CEC228928}" dt="2025-02-11T10:13:41.580" v="301"/>
          <ac:spMkLst>
            <pc:docMk/>
            <pc:sldMk cId="178941864" sldId="259"/>
            <ac:spMk id="5" creationId="{47212026-0CB6-A0BF-3886-FFECF7B2D41C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2:21:56.051" v="1282" actId="20577"/>
          <ac:spMkLst>
            <pc:docMk/>
            <pc:sldMk cId="178941864" sldId="259"/>
            <ac:spMk id="7" creationId="{28FA3060-0BA3-3DF4-82EA-1DC6FE35E327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5:09:32.147" v="1610" actId="1076"/>
          <ac:spMkLst>
            <pc:docMk/>
            <pc:sldMk cId="178941864" sldId="259"/>
            <ac:spMk id="9" creationId="{9D2B0256-E299-0D04-1DF9-7335686814E3}"/>
          </ac:spMkLst>
        </pc:spChg>
        <pc:picChg chg="add mod">
          <ac:chgData name="Rademakers, Tanne" userId="S::t.rademakers@prvlimburg.nl::6894aa4d-bac3-4052-99fd-bada3d8e5a23" providerId="AD" clId="Web-{F407E188-2300-76FE-5F40-376CEC228928}" dt="2025-02-11T15:19:13.674" v="1715" actId="1076"/>
          <ac:picMkLst>
            <pc:docMk/>
            <pc:sldMk cId="178941864" sldId="259"/>
            <ac:picMk id="6" creationId="{56085F63-9A63-0A24-14B7-F628B411AF53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09:47.460" v="1614" actId="1076"/>
          <ac:picMkLst>
            <pc:docMk/>
            <pc:sldMk cId="178941864" sldId="259"/>
            <ac:picMk id="8" creationId="{80432CBE-886E-6CF1-8E95-D89D0FB6FC14}"/>
          </ac:picMkLst>
        </pc:picChg>
      </pc:sldChg>
      <pc:sldChg chg="del">
        <pc:chgData name="Rademakers, Tanne" userId="S::t.rademakers@prvlimburg.nl::6894aa4d-bac3-4052-99fd-bada3d8e5a23" providerId="AD" clId="Web-{F407E188-2300-76FE-5F40-376CEC228928}" dt="2025-02-11T09:51:53.668" v="2"/>
        <pc:sldMkLst>
          <pc:docMk/>
          <pc:sldMk cId="781649562" sldId="260"/>
        </pc:sldMkLst>
      </pc:sldChg>
      <pc:sldChg chg="new del">
        <pc:chgData name="Rademakers, Tanne" userId="S::t.rademakers@prvlimburg.nl::6894aa4d-bac3-4052-99fd-bada3d8e5a23" providerId="AD" clId="Web-{F407E188-2300-76FE-5F40-376CEC228928}" dt="2025-02-11T10:14:14.238" v="311"/>
        <pc:sldMkLst>
          <pc:docMk/>
          <pc:sldMk cId="858492546" sldId="260"/>
        </pc:sldMkLst>
      </pc:sldChg>
      <pc:sldChg chg="addSp delSp modSp add del ord replId">
        <pc:chgData name="Rademakers, Tanne" userId="S::t.rademakers@prvlimburg.nl::6894aa4d-bac3-4052-99fd-bada3d8e5a23" providerId="AD" clId="Web-{F407E188-2300-76FE-5F40-376CEC228928}" dt="2025-02-11T15:36:24.648" v="1876" actId="14100"/>
        <pc:sldMkLst>
          <pc:docMk/>
          <pc:sldMk cId="1878200809" sldId="260"/>
        </pc:sldMkLst>
        <pc:spChg chg="mod">
          <ac:chgData name="Rademakers, Tanne" userId="S::t.rademakers@prvlimburg.nl::6894aa4d-bac3-4052-99fd-bada3d8e5a23" providerId="AD" clId="Web-{F407E188-2300-76FE-5F40-376CEC228928}" dt="2025-02-11T10:14:26.098" v="314" actId="20577"/>
          <ac:spMkLst>
            <pc:docMk/>
            <pc:sldMk cId="1878200809" sldId="260"/>
            <ac:spMk id="2" creationId="{1D05B54C-73AA-8F59-EF3A-06696C124D8C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5:36:20.757" v="1874" actId="14100"/>
          <ac:spMkLst>
            <pc:docMk/>
            <pc:sldMk cId="1878200809" sldId="260"/>
            <ac:spMk id="3" creationId="{F5F3A3A7-E20B-1421-8EDA-40A5E1DC570E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3:52:35.550" v="1456"/>
          <ac:spMkLst>
            <pc:docMk/>
            <pc:sldMk cId="1878200809" sldId="260"/>
            <ac:spMk id="5" creationId="{02FF602A-C381-1F6A-DC00-66E61D4D7E55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3:52:33.846" v="1455"/>
          <ac:spMkLst>
            <pc:docMk/>
            <pc:sldMk cId="1878200809" sldId="260"/>
            <ac:spMk id="7" creationId="{A0BDDFCE-758D-3515-108C-154DCC6E45F2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3:52:38.112" v="1459"/>
          <ac:spMkLst>
            <pc:docMk/>
            <pc:sldMk cId="1878200809" sldId="260"/>
            <ac:spMk id="9" creationId="{DDB82998-0DDD-0958-431E-BEF394B8D951}"/>
          </ac:spMkLst>
        </pc:spChg>
        <pc:picChg chg="add del mod">
          <ac:chgData name="Rademakers, Tanne" userId="S::t.rademakers@prvlimburg.nl::6894aa4d-bac3-4052-99fd-bada3d8e5a23" providerId="AD" clId="Web-{F407E188-2300-76FE-5F40-376CEC228928}" dt="2025-02-11T15:36:11.992" v="1871"/>
          <ac:picMkLst>
            <pc:docMk/>
            <pc:sldMk cId="1878200809" sldId="260"/>
            <ac:picMk id="4" creationId="{17FFF0F8-74D3-5B7F-65E7-37A23ACF3FB3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36:24.648" v="1876" actId="14100"/>
          <ac:picMkLst>
            <pc:docMk/>
            <pc:sldMk cId="1878200809" sldId="260"/>
            <ac:picMk id="5" creationId="{D8B1F76A-B627-0FB7-61B7-BDC637CBF1A4}"/>
          </ac:picMkLst>
        </pc:picChg>
      </pc:sldChg>
      <pc:sldChg chg="new del">
        <pc:chgData name="Rademakers, Tanne" userId="S::t.rademakers@prvlimburg.nl::6894aa4d-bac3-4052-99fd-bada3d8e5a23" providerId="AD" clId="Web-{F407E188-2300-76FE-5F40-376CEC228928}" dt="2025-02-11T10:15:38.538" v="332"/>
        <pc:sldMkLst>
          <pc:docMk/>
          <pc:sldMk cId="189469077" sldId="261"/>
        </pc:sldMkLst>
      </pc:sldChg>
      <pc:sldChg chg="addSp delSp modSp add ord replId addAnim">
        <pc:chgData name="Rademakers, Tanne" userId="S::t.rademakers@prvlimburg.nl::6894aa4d-bac3-4052-99fd-bada3d8e5a23" providerId="AD" clId="Web-{F407E188-2300-76FE-5F40-376CEC228928}" dt="2025-02-11T15:19:37.925" v="1722" actId="20577"/>
        <pc:sldMkLst>
          <pc:docMk/>
          <pc:sldMk cId="1764506555" sldId="261"/>
        </pc:sldMkLst>
        <pc:spChg chg="mod">
          <ac:chgData name="Rademakers, Tanne" userId="S::t.rademakers@prvlimburg.nl::6894aa4d-bac3-4052-99fd-bada3d8e5a23" providerId="AD" clId="Web-{F407E188-2300-76FE-5F40-376CEC228928}" dt="2025-02-11T10:15:51.711" v="342" actId="20577"/>
          <ac:spMkLst>
            <pc:docMk/>
            <pc:sldMk cId="1764506555" sldId="261"/>
            <ac:spMk id="2" creationId="{052AF8E6-642B-001F-E8F8-22BF39FFFA16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5:19:37.925" v="1722" actId="20577"/>
          <ac:spMkLst>
            <pc:docMk/>
            <pc:sldMk cId="1764506555" sldId="261"/>
            <ac:spMk id="3" creationId="{1AB1B31C-BC36-D91D-3E30-57F0F3137745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0:17:02.073" v="443" actId="1076"/>
          <ac:spMkLst>
            <pc:docMk/>
            <pc:sldMk cId="1764506555" sldId="261"/>
            <ac:spMk id="5" creationId="{B32F0E55-B68A-B56B-103A-9323F1634703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0:27:51.849" v="715" actId="20577"/>
          <ac:spMkLst>
            <pc:docMk/>
            <pc:sldMk cId="1764506555" sldId="261"/>
            <ac:spMk id="7" creationId="{27CD7B15-B218-4A7A-1806-B9E37CCCCB05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0:27:35.348" v="713" actId="1076"/>
          <ac:spMkLst>
            <pc:docMk/>
            <pc:sldMk cId="1764506555" sldId="261"/>
            <ac:spMk id="9" creationId="{B50EAA1C-F9EA-EE19-A9DE-67364CF85C55}"/>
          </ac:spMkLst>
        </pc:spChg>
        <pc:picChg chg="add mod">
          <ac:chgData name="Rademakers, Tanne" userId="S::t.rademakers@prvlimburg.nl::6894aa4d-bac3-4052-99fd-bada3d8e5a23" providerId="AD" clId="Web-{F407E188-2300-76FE-5F40-376CEC228928}" dt="2025-02-11T10:28:47.242" v="717" actId="1076"/>
          <ac:picMkLst>
            <pc:docMk/>
            <pc:sldMk cId="1764506555" sldId="261"/>
            <ac:picMk id="6" creationId="{49A795DD-183D-0637-AFE6-FE1C6FD2A481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0:29:59.245" v="728" actId="1076"/>
          <ac:picMkLst>
            <pc:docMk/>
            <pc:sldMk cId="1764506555" sldId="261"/>
            <ac:picMk id="8" creationId="{17CDDE60-CBAB-2DDB-57D6-B34D4C0A8B73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0:29:44.807" v="721"/>
          <ac:picMkLst>
            <pc:docMk/>
            <pc:sldMk cId="1764506555" sldId="261"/>
            <ac:picMk id="10" creationId="{1157E4DC-B2ED-C053-6984-7D0B4B103128}"/>
          </ac:picMkLst>
        </pc:picChg>
      </pc:sldChg>
      <pc:sldChg chg="new del">
        <pc:chgData name="Rademakers, Tanne" userId="S::t.rademakers@prvlimburg.nl::6894aa4d-bac3-4052-99fd-bada3d8e5a23" providerId="AD" clId="Web-{F407E188-2300-76FE-5F40-376CEC228928}" dt="2025-02-11T10:14:58.943" v="323"/>
        <pc:sldMkLst>
          <pc:docMk/>
          <pc:sldMk cId="3476307060" sldId="261"/>
        </pc:sldMkLst>
      </pc:sldChg>
      <pc:sldChg chg="del">
        <pc:chgData name="Rademakers, Tanne" userId="S::t.rademakers@prvlimburg.nl::6894aa4d-bac3-4052-99fd-bada3d8e5a23" providerId="AD" clId="Web-{F407E188-2300-76FE-5F40-376CEC228928}" dt="2025-02-11T09:51:53.668" v="1"/>
        <pc:sldMkLst>
          <pc:docMk/>
          <pc:sldMk cId="3823102179" sldId="261"/>
        </pc:sldMkLst>
      </pc:sldChg>
      <pc:sldChg chg="addSp delSp modSp add del mod replId modClrScheme chgLayout">
        <pc:chgData name="Rademakers, Tanne" userId="S::t.rademakers@prvlimburg.nl::6894aa4d-bac3-4052-99fd-bada3d8e5a23" providerId="AD" clId="Web-{F407E188-2300-76FE-5F40-376CEC228928}" dt="2025-02-11T15:33:41.395" v="1849" actId="1076"/>
        <pc:sldMkLst>
          <pc:docMk/>
          <pc:sldMk cId="1204903570" sldId="262"/>
        </pc:sldMkLst>
        <pc:spChg chg="mod ord">
          <ac:chgData name="Rademakers, Tanne" userId="S::t.rademakers@prvlimburg.nl::6894aa4d-bac3-4052-99fd-bada3d8e5a23" providerId="AD" clId="Web-{F407E188-2300-76FE-5F40-376CEC228928}" dt="2025-02-11T15:11:31.181" v="1619"/>
          <ac:spMkLst>
            <pc:docMk/>
            <pc:sldMk cId="1204903570" sldId="262"/>
            <ac:spMk id="2" creationId="{852DC00F-124A-02BA-092C-D5E09E6047D6}"/>
          </ac:spMkLst>
        </pc:spChg>
        <pc:spChg chg="mod ord">
          <ac:chgData name="Rademakers, Tanne" userId="S::t.rademakers@prvlimburg.nl::6894aa4d-bac3-4052-99fd-bada3d8e5a23" providerId="AD" clId="Web-{F407E188-2300-76FE-5F40-376CEC228928}" dt="2025-02-11T15:33:38.473" v="1848" actId="14100"/>
          <ac:spMkLst>
            <pc:docMk/>
            <pc:sldMk cId="1204903570" sldId="262"/>
            <ac:spMk id="3" creationId="{2423E63C-8DB3-8D5B-592A-7099C35993CB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5:10:16.820" v="1617"/>
          <ac:spMkLst>
            <pc:docMk/>
            <pc:sldMk cId="1204903570" sldId="262"/>
            <ac:spMk id="5" creationId="{15741EE1-F009-A56A-D33C-3F5A64DBE009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5:32:24.768" v="1834"/>
          <ac:spMkLst>
            <pc:docMk/>
            <pc:sldMk cId="1204903570" sldId="262"/>
            <ac:spMk id="6" creationId="{EC4F81ED-3EF7-12B4-ED77-768FEB5CB1A2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5:10:14.710" v="1615"/>
          <ac:spMkLst>
            <pc:docMk/>
            <pc:sldMk cId="1204903570" sldId="262"/>
            <ac:spMk id="7" creationId="{B97A888B-D0E9-C874-1CEE-4132B7817184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5:10:15.523" v="1616"/>
          <ac:spMkLst>
            <pc:docMk/>
            <pc:sldMk cId="1204903570" sldId="262"/>
            <ac:spMk id="9" creationId="{BAB0B8F7-353F-417E-AD8E-4CAC9101539F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5:32:51.769" v="1842"/>
          <ac:spMkLst>
            <pc:docMk/>
            <pc:sldMk cId="1204903570" sldId="262"/>
            <ac:spMk id="10" creationId="{1230144E-18FB-D453-9377-36DDE911A05E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5:32:38.956" v="1840"/>
          <ac:spMkLst>
            <pc:docMk/>
            <pc:sldMk cId="1204903570" sldId="262"/>
            <ac:spMk id="11" creationId="{B9BA18AE-8E3B-E3EA-5501-14A917286393}"/>
          </ac:spMkLst>
        </pc:spChg>
        <pc:picChg chg="add del mod">
          <ac:chgData name="Rademakers, Tanne" userId="S::t.rademakers@prvlimburg.nl::6894aa4d-bac3-4052-99fd-bada3d8e5a23" providerId="AD" clId="Web-{F407E188-2300-76FE-5F40-376CEC228928}" dt="2025-02-11T15:23:15.460" v="1782"/>
          <ac:picMkLst>
            <pc:docMk/>
            <pc:sldMk cId="1204903570" sldId="262"/>
            <ac:picMk id="8" creationId="{ED1647F9-4D37-2E3D-34EB-5E214D375AE5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33:41.395" v="1849" actId="1076"/>
          <ac:picMkLst>
            <pc:docMk/>
            <pc:sldMk cId="1204903570" sldId="262"/>
            <ac:picMk id="12" creationId="{36315AF5-D7B2-945B-97E2-C52082BC4E95}"/>
          </ac:picMkLst>
        </pc:picChg>
      </pc:sldChg>
      <pc:sldChg chg="new del">
        <pc:chgData name="Rademakers, Tanne" userId="S::t.rademakers@prvlimburg.nl::6894aa4d-bac3-4052-99fd-bada3d8e5a23" providerId="AD" clId="Web-{F407E188-2300-76FE-5F40-376CEC228928}" dt="2025-02-11T10:31:29.139" v="735"/>
        <pc:sldMkLst>
          <pc:docMk/>
          <pc:sldMk cId="3047301888" sldId="262"/>
        </pc:sldMkLst>
      </pc:sldChg>
      <pc:sldChg chg="del">
        <pc:chgData name="Rademakers, Tanne" userId="S::t.rademakers@prvlimburg.nl::6894aa4d-bac3-4052-99fd-bada3d8e5a23" providerId="AD" clId="Web-{F407E188-2300-76FE-5F40-376CEC228928}" dt="2025-02-11T09:51:53.668" v="0"/>
        <pc:sldMkLst>
          <pc:docMk/>
          <pc:sldMk cId="4087051169" sldId="262"/>
        </pc:sldMkLst>
      </pc:sldChg>
      <pc:sldChg chg="add del ord replId">
        <pc:chgData name="Rademakers, Tanne" userId="S::t.rademakers@prvlimburg.nl::6894aa4d-bac3-4052-99fd-bada3d8e5a23" providerId="AD" clId="Web-{F407E188-2300-76FE-5F40-376CEC228928}" dt="2025-02-11T10:33:09.768" v="762"/>
        <pc:sldMkLst>
          <pc:docMk/>
          <pc:sldMk cId="3938447625" sldId="263"/>
        </pc:sldMkLst>
      </pc:sldChg>
      <pc:sldChg chg="delSp modSp add ord replId">
        <pc:chgData name="Rademakers, Tanne" userId="S::t.rademakers@prvlimburg.nl::6894aa4d-bac3-4052-99fd-bada3d8e5a23" providerId="AD" clId="Web-{F407E188-2300-76FE-5F40-376CEC228928}" dt="2025-02-11T15:20:37.551" v="1761" actId="20577"/>
        <pc:sldMkLst>
          <pc:docMk/>
          <pc:sldMk cId="897657871" sldId="264"/>
        </pc:sldMkLst>
        <pc:spChg chg="mod">
          <ac:chgData name="Rademakers, Tanne" userId="S::t.rademakers@prvlimburg.nl::6894aa4d-bac3-4052-99fd-bada3d8e5a23" providerId="AD" clId="Web-{F407E188-2300-76FE-5F40-376CEC228928}" dt="2025-02-11T10:32:51.596" v="761" actId="20577"/>
          <ac:spMkLst>
            <pc:docMk/>
            <pc:sldMk cId="897657871" sldId="264"/>
            <ac:spMk id="2" creationId="{410E2E26-69D6-5B90-BB61-98845645BC02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5:20:37.551" v="1761" actId="20577"/>
          <ac:spMkLst>
            <pc:docMk/>
            <pc:sldMk cId="897657871" sldId="264"/>
            <ac:spMk id="3" creationId="{CEBE0AB8-5790-486B-E646-EB0931906F49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0:38:15.406" v="849"/>
          <ac:spMkLst>
            <pc:docMk/>
            <pc:sldMk cId="897657871" sldId="264"/>
            <ac:spMk id="5" creationId="{4D053B32-BFB8-AF22-281F-0C9A3F773655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0:38:13.499" v="848"/>
          <ac:spMkLst>
            <pc:docMk/>
            <pc:sldMk cId="897657871" sldId="264"/>
            <ac:spMk id="7" creationId="{CB1DEFDD-37A4-7B86-036B-F3CEFC93C80C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0:38:11.905" v="847"/>
          <ac:spMkLst>
            <pc:docMk/>
            <pc:sldMk cId="897657871" sldId="264"/>
            <ac:spMk id="9" creationId="{D19A73B3-49C7-AE3F-F8F1-6F5BE71F9FAE}"/>
          </ac:spMkLst>
        </pc:spChg>
      </pc:sldChg>
      <pc:sldChg chg="addSp delSp modSp add replId">
        <pc:chgData name="Rademakers, Tanne" userId="S::t.rademakers@prvlimburg.nl::6894aa4d-bac3-4052-99fd-bada3d8e5a23" providerId="AD" clId="Web-{F407E188-2300-76FE-5F40-376CEC228928}" dt="2025-02-11T15:35:26.350" v="1867" actId="20577"/>
        <pc:sldMkLst>
          <pc:docMk/>
          <pc:sldMk cId="179486673" sldId="265"/>
        </pc:sldMkLst>
        <pc:spChg chg="mod">
          <ac:chgData name="Rademakers, Tanne" userId="S::t.rademakers@prvlimburg.nl::6894aa4d-bac3-4052-99fd-bada3d8e5a23" providerId="AD" clId="Web-{F407E188-2300-76FE-5F40-376CEC228928}" dt="2025-02-11T10:33:27.488" v="770" actId="20577"/>
          <ac:spMkLst>
            <pc:docMk/>
            <pc:sldMk cId="179486673" sldId="265"/>
            <ac:spMk id="2" creationId="{55238388-03A3-29B9-DB50-A7D87AA00A24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5:35:26.350" v="1867" actId="20577"/>
          <ac:spMkLst>
            <pc:docMk/>
            <pc:sldMk cId="179486673" sldId="265"/>
            <ac:spMk id="3" creationId="{69155C56-37B8-4C38-E622-203F66EB7D8A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0:38:03.655" v="843"/>
          <ac:spMkLst>
            <pc:docMk/>
            <pc:sldMk cId="179486673" sldId="265"/>
            <ac:spMk id="5" creationId="{98F9DC7B-3ED1-6910-F28F-75C42A59067A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0:38:01.889" v="842"/>
          <ac:spMkLst>
            <pc:docMk/>
            <pc:sldMk cId="179486673" sldId="265"/>
            <ac:spMk id="7" creationId="{7681FE2C-CB45-A7A2-7139-44AFA4D79DA9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0:38:04.218" v="844"/>
          <ac:spMkLst>
            <pc:docMk/>
            <pc:sldMk cId="179486673" sldId="265"/>
            <ac:spMk id="9" creationId="{F35FDCCC-CECA-3F41-49EE-C6A1B1BC73C6}"/>
          </ac:spMkLst>
        </pc:spChg>
        <pc:picChg chg="add del mod">
          <ac:chgData name="Rademakers, Tanne" userId="S::t.rademakers@prvlimburg.nl::6894aa4d-bac3-4052-99fd-bada3d8e5a23" providerId="AD" clId="Web-{F407E188-2300-76FE-5F40-376CEC228928}" dt="2025-02-11T15:34:31.177" v="1854"/>
          <ac:picMkLst>
            <pc:docMk/>
            <pc:sldMk cId="179486673" sldId="265"/>
            <ac:picMk id="4" creationId="{CC4EE93D-2734-EF2F-D312-DBFE875BDA8F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5:34:36.349" v="1857"/>
          <ac:picMkLst>
            <pc:docMk/>
            <pc:sldMk cId="179486673" sldId="265"/>
            <ac:picMk id="5" creationId="{0B4B3ED2-72F0-76EE-DC31-1CCC987709E0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5:34:33.130" v="1856"/>
          <ac:picMkLst>
            <pc:docMk/>
            <pc:sldMk cId="179486673" sldId="265"/>
            <ac:picMk id="6" creationId="{61D09F21-025C-6F50-514F-66013679C0EA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35:06.756" v="1862" actId="1076"/>
          <ac:picMkLst>
            <pc:docMk/>
            <pc:sldMk cId="179486673" sldId="265"/>
            <ac:picMk id="7" creationId="{7EE51EE8-8F74-DEA4-58D9-2EE674CA7650}"/>
          </ac:picMkLst>
        </pc:picChg>
      </pc:sldChg>
      <pc:sldChg chg="new del">
        <pc:chgData name="Rademakers, Tanne" userId="S::t.rademakers@prvlimburg.nl::6894aa4d-bac3-4052-99fd-bada3d8e5a23" providerId="AD" clId="Web-{F407E188-2300-76FE-5F40-376CEC228928}" dt="2025-02-11T10:34:53.304" v="792"/>
        <pc:sldMkLst>
          <pc:docMk/>
          <pc:sldMk cId="518731165" sldId="266"/>
        </pc:sldMkLst>
      </pc:sldChg>
      <pc:sldChg chg="addSp delSp modSp add ord replId">
        <pc:chgData name="Rademakers, Tanne" userId="S::t.rademakers@prvlimburg.nl::6894aa4d-bac3-4052-99fd-bada3d8e5a23" providerId="AD" clId="Web-{F407E188-2300-76FE-5F40-376CEC228928}" dt="2025-02-11T15:19:54.659" v="1725" actId="20577"/>
        <pc:sldMkLst>
          <pc:docMk/>
          <pc:sldMk cId="4113180941" sldId="266"/>
        </pc:sldMkLst>
        <pc:spChg chg="mod">
          <ac:chgData name="Rademakers, Tanne" userId="S::t.rademakers@prvlimburg.nl::6894aa4d-bac3-4052-99fd-bada3d8e5a23" providerId="AD" clId="Web-{F407E188-2300-76FE-5F40-376CEC228928}" dt="2025-02-11T10:35:19.320" v="805" actId="20577"/>
          <ac:spMkLst>
            <pc:docMk/>
            <pc:sldMk cId="4113180941" sldId="266"/>
            <ac:spMk id="2" creationId="{AF12A00D-B445-89C2-DFE9-0D852BCB0696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0:36:41.652" v="826"/>
          <ac:spMkLst>
            <pc:docMk/>
            <pc:sldMk cId="4113180941" sldId="266"/>
            <ac:spMk id="3" creationId="{67968088-D6E4-3C8B-F5DA-AF3D3936D65A}"/>
          </ac:spMkLst>
        </pc:spChg>
        <pc:spChg chg="del mod">
          <ac:chgData name="Rademakers, Tanne" userId="S::t.rademakers@prvlimburg.nl::6894aa4d-bac3-4052-99fd-bada3d8e5a23" providerId="AD" clId="Web-{F407E188-2300-76FE-5F40-376CEC228928}" dt="2025-02-11T13:53:05.003" v="1465"/>
          <ac:spMkLst>
            <pc:docMk/>
            <pc:sldMk cId="4113180941" sldId="266"/>
            <ac:spMk id="5" creationId="{E72CF438-A33B-02A6-CA78-A10F8627CD7B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5:19:54.659" v="1725" actId="20577"/>
          <ac:spMkLst>
            <pc:docMk/>
            <pc:sldMk cId="4113180941" sldId="266"/>
            <ac:spMk id="6" creationId="{46810915-49AD-E4ED-65A4-57EDB71CFF8B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3:53:00.128" v="1462"/>
          <ac:spMkLst>
            <pc:docMk/>
            <pc:sldMk cId="4113180941" sldId="266"/>
            <ac:spMk id="7" creationId="{5061B430-432B-DB1E-E91A-F01E393A26B9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3:53:01.128" v="1463"/>
          <ac:spMkLst>
            <pc:docMk/>
            <pc:sldMk cId="4113180941" sldId="266"/>
            <ac:spMk id="9" creationId="{354FF28F-D3FF-454A-4230-4FF2A4F81D36}"/>
          </ac:spMkLst>
        </pc:spChg>
      </pc:sldChg>
      <pc:sldChg chg="modSp add ord replId">
        <pc:chgData name="Rademakers, Tanne" userId="S::t.rademakers@prvlimburg.nl::6894aa4d-bac3-4052-99fd-bada3d8e5a23" providerId="AD" clId="Web-{F407E188-2300-76FE-5F40-376CEC228928}" dt="2025-02-11T13:53:08.972" v="1467"/>
        <pc:sldMkLst>
          <pc:docMk/>
          <pc:sldMk cId="1447972739" sldId="267"/>
        </pc:sldMkLst>
        <pc:spChg chg="mod">
          <ac:chgData name="Rademakers, Tanne" userId="S::t.rademakers@prvlimburg.nl::6894aa4d-bac3-4052-99fd-bada3d8e5a23" providerId="AD" clId="Web-{F407E188-2300-76FE-5F40-376CEC228928}" dt="2025-02-11T10:35:52.275" v="820" actId="20577"/>
          <ac:spMkLst>
            <pc:docMk/>
            <pc:sldMk cId="1447972739" sldId="267"/>
            <ac:spMk id="2" creationId="{D128C052-5E33-C685-290F-5663323CDDB9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0:35:55.494" v="821" actId="20577"/>
          <ac:spMkLst>
            <pc:docMk/>
            <pc:sldMk cId="1447972739" sldId="267"/>
            <ac:spMk id="3" creationId="{A6F34E2F-5EAE-D19D-85F0-E3E10362C0FB}"/>
          </ac:spMkLst>
        </pc:spChg>
      </pc:sldChg>
      <pc:sldChg chg="addSp delSp modSp new modMedia addAnim delAnim">
        <pc:chgData name="Rademakers, Tanne" userId="S::t.rademakers@prvlimburg.nl::6894aa4d-bac3-4052-99fd-bada3d8e5a23" providerId="AD" clId="Web-{F407E188-2300-76FE-5F40-376CEC228928}" dt="2025-02-11T15:39:05.558" v="1884"/>
        <pc:sldMkLst>
          <pc:docMk/>
          <pc:sldMk cId="949085837" sldId="268"/>
        </pc:sldMkLst>
        <pc:spChg chg="mod">
          <ac:chgData name="Rademakers, Tanne" userId="S::t.rademakers@prvlimburg.nl::6894aa4d-bac3-4052-99fd-bada3d8e5a23" providerId="AD" clId="Web-{F407E188-2300-76FE-5F40-376CEC228928}" dt="2025-02-11T15:37:30.540" v="1880" actId="20577"/>
          <ac:spMkLst>
            <pc:docMk/>
            <pc:sldMk cId="949085837" sldId="268"/>
            <ac:spMk id="2" creationId="{609558FE-46AA-B249-904F-D9C08472DDC5}"/>
          </ac:spMkLst>
        </pc:spChg>
        <pc:spChg chg="del">
          <ac:chgData name="Rademakers, Tanne" userId="S::t.rademakers@prvlimburg.nl::6894aa4d-bac3-4052-99fd-bada3d8e5a23" providerId="AD" clId="Web-{F407E188-2300-76FE-5F40-376CEC228928}" dt="2025-02-11T15:39:05.558" v="1884"/>
          <ac:spMkLst>
            <pc:docMk/>
            <pc:sldMk cId="949085837" sldId="268"/>
            <ac:spMk id="3" creationId="{1128C1F5-0FF7-3B27-5B31-87B91C607456}"/>
          </ac:spMkLst>
        </pc:spChg>
        <pc:picChg chg="add del mod">
          <ac:chgData name="Rademakers, Tanne" userId="S::t.rademakers@prvlimburg.nl::6894aa4d-bac3-4052-99fd-bada3d8e5a23" providerId="AD" clId="Web-{F407E188-2300-76FE-5F40-376CEC228928}" dt="2025-02-11T15:38:57.042" v="1883"/>
          <ac:picMkLst>
            <pc:docMk/>
            <pc:sldMk cId="949085837" sldId="268"/>
            <ac:picMk id="4" creationId="{60D11D09-9E2B-F11F-3221-DA5E99087A69}"/>
          </ac:picMkLst>
        </pc:picChg>
      </pc:sldChg>
      <pc:sldChg chg="new del">
        <pc:chgData name="Rademakers, Tanne" userId="S::t.rademakers@prvlimburg.nl::6894aa4d-bac3-4052-99fd-bada3d8e5a23" providerId="AD" clId="Web-{F407E188-2300-76FE-5F40-376CEC228928}" dt="2025-02-11T10:36:46.714" v="828"/>
        <pc:sldMkLst>
          <pc:docMk/>
          <pc:sldMk cId="1438680107" sldId="268"/>
        </pc:sldMkLst>
      </pc:sldChg>
      <pc:sldChg chg="new del">
        <pc:chgData name="Rademakers, Tanne" userId="S::t.rademakers@prvlimburg.nl::6894aa4d-bac3-4052-99fd-bada3d8e5a23" providerId="AD" clId="Web-{F407E188-2300-76FE-5F40-376CEC228928}" dt="2025-02-11T10:36:12.197" v="823"/>
        <pc:sldMkLst>
          <pc:docMk/>
          <pc:sldMk cId="2731230160" sldId="268"/>
        </pc:sldMkLst>
      </pc:sldChg>
      <pc:sldChg chg="modSp add del replId">
        <pc:chgData name="Rademakers, Tanne" userId="S::t.rademakers@prvlimburg.nl::6894aa4d-bac3-4052-99fd-bada3d8e5a23" providerId="AD" clId="Web-{F407E188-2300-76FE-5F40-376CEC228928}" dt="2025-02-11T10:37:04.028" v="832"/>
        <pc:sldMkLst>
          <pc:docMk/>
          <pc:sldMk cId="2937443162" sldId="268"/>
        </pc:sldMkLst>
        <pc:spChg chg="mod">
          <ac:chgData name="Rademakers, Tanne" userId="S::t.rademakers@prvlimburg.nl::6894aa4d-bac3-4052-99fd-bada3d8e5a23" providerId="AD" clId="Web-{F407E188-2300-76FE-5F40-376CEC228928}" dt="2025-02-11T10:36:58.856" v="831" actId="20577"/>
          <ac:spMkLst>
            <pc:docMk/>
            <pc:sldMk cId="2937443162" sldId="268"/>
            <ac:spMk id="3" creationId="{C7584F7E-4F3A-E429-4E71-1CE7516808E1}"/>
          </ac:spMkLst>
        </pc:spChg>
      </pc:sldChg>
      <pc:sldChg chg="addSp delSp modSp new del mod ord setBg modClrScheme chgLayout">
        <pc:chgData name="Rademakers, Tanne" userId="S::t.rademakers@prvlimburg.nl::6894aa4d-bac3-4052-99fd-bada3d8e5a23" providerId="AD" clId="Web-{F407E188-2300-76FE-5F40-376CEC228928}" dt="2025-02-11T15:32:13.893" v="1833"/>
        <pc:sldMkLst>
          <pc:docMk/>
          <pc:sldMk cId="3640388906" sldId="268"/>
        </pc:sldMkLst>
        <pc:spChg chg="mod ord">
          <ac:chgData name="Rademakers, Tanne" userId="S::t.rademakers@prvlimburg.nl::6894aa4d-bac3-4052-99fd-bada3d8e5a23" providerId="AD" clId="Web-{F407E188-2300-76FE-5F40-376CEC228928}" dt="2025-02-11T15:24:52.462" v="1798"/>
          <ac:spMkLst>
            <pc:docMk/>
            <pc:sldMk cId="3640388906" sldId="268"/>
            <ac:spMk id="2" creationId="{8C8A4DA8-1870-9988-39BC-F50FCFC7C64C}"/>
          </ac:spMkLst>
        </pc:spChg>
        <pc:spChg chg="del mod ord">
          <ac:chgData name="Rademakers, Tanne" userId="S::t.rademakers@prvlimburg.nl::6894aa4d-bac3-4052-99fd-bada3d8e5a23" providerId="AD" clId="Web-{F407E188-2300-76FE-5F40-376CEC228928}" dt="2025-02-11T15:23:53.180" v="1789"/>
          <ac:spMkLst>
            <pc:docMk/>
            <pc:sldMk cId="3640388906" sldId="268"/>
            <ac:spMk id="3" creationId="{540C09F3-F8B0-6237-A336-5F675E52146D}"/>
          </ac:spMkLst>
        </pc:spChg>
        <pc:spChg chg="add del mod">
          <ac:chgData name="Rademakers, Tanne" userId="S::t.rademakers@prvlimburg.nl::6894aa4d-bac3-4052-99fd-bada3d8e5a23" providerId="AD" clId="Web-{F407E188-2300-76FE-5F40-376CEC228928}" dt="2025-02-11T15:24:09.743" v="1794"/>
          <ac:spMkLst>
            <pc:docMk/>
            <pc:sldMk cId="3640388906" sldId="268"/>
            <ac:spMk id="5" creationId="{127E40EB-C9F2-199C-CB46-D37E3F6DE3A9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5:24:41.056" v="1797"/>
          <ac:spMkLst>
            <pc:docMk/>
            <pc:sldMk cId="3640388906" sldId="268"/>
            <ac:spMk id="7" creationId="{4C560C6B-684C-04E0-8E8B-10FD4069F205}"/>
          </ac:spMkLst>
        </pc:spChg>
        <pc:spChg chg="add mod">
          <ac:chgData name="Rademakers, Tanne" userId="S::t.rademakers@prvlimburg.nl::6894aa4d-bac3-4052-99fd-bada3d8e5a23" providerId="AD" clId="Web-{F407E188-2300-76FE-5F40-376CEC228928}" dt="2025-02-11T15:26:42.933" v="1808"/>
          <ac:spMkLst>
            <pc:docMk/>
            <pc:sldMk cId="3640388906" sldId="268"/>
            <ac:spMk id="9" creationId="{254ABF14-ADBD-5A98-6751-DA8181310C22}"/>
          </ac:spMkLst>
        </pc:spChg>
        <pc:spChg chg="add">
          <ac:chgData name="Rademakers, Tanne" userId="S::t.rademakers@prvlimburg.nl::6894aa4d-bac3-4052-99fd-bada3d8e5a23" providerId="AD" clId="Web-{F407E188-2300-76FE-5F40-376CEC228928}" dt="2025-02-11T15:24:41.056" v="1797"/>
          <ac:spMkLst>
            <pc:docMk/>
            <pc:sldMk cId="3640388906" sldId="268"/>
            <ac:spMk id="12" creationId="{F13C74B1-5B17-4795-BED0-7140497B445A}"/>
          </ac:spMkLst>
        </pc:spChg>
        <pc:spChg chg="add">
          <ac:chgData name="Rademakers, Tanne" userId="S::t.rademakers@prvlimburg.nl::6894aa4d-bac3-4052-99fd-bada3d8e5a23" providerId="AD" clId="Web-{F407E188-2300-76FE-5F40-376CEC228928}" dt="2025-02-11T15:24:41.056" v="1797"/>
          <ac:spMkLst>
            <pc:docMk/>
            <pc:sldMk cId="3640388906" sldId="268"/>
            <ac:spMk id="14" creationId="{D4974D33-8DC5-464E-8C6D-BE58F0669C17}"/>
          </ac:spMkLst>
        </pc:spChg>
        <pc:picChg chg="add mod ord modCrop">
          <ac:chgData name="Rademakers, Tanne" userId="S::t.rademakers@prvlimburg.nl::6894aa4d-bac3-4052-99fd-bada3d8e5a23" providerId="AD" clId="Web-{F407E188-2300-76FE-5F40-376CEC228928}" dt="2025-02-11T15:28:05.591" v="1820"/>
          <ac:picMkLst>
            <pc:docMk/>
            <pc:sldMk cId="3640388906" sldId="268"/>
            <ac:picMk id="4" creationId="{7FBD58AB-8B39-FD46-0867-1431FEBB6662}"/>
          </ac:picMkLst>
        </pc:picChg>
        <pc:picChg chg="add mod modCrop">
          <ac:chgData name="Rademakers, Tanne" userId="S::t.rademakers@prvlimburg.nl::6894aa4d-bac3-4052-99fd-bada3d8e5a23" providerId="AD" clId="Web-{F407E188-2300-76FE-5F40-376CEC228928}" dt="2025-02-11T15:27:20.887" v="1812" actId="1076"/>
          <ac:picMkLst>
            <pc:docMk/>
            <pc:sldMk cId="3640388906" sldId="268"/>
            <ac:picMk id="8" creationId="{82049875-8853-3A7A-DD19-9E529D85FA4E}"/>
          </ac:picMkLst>
        </pc:picChg>
      </pc:sldChg>
      <pc:sldChg chg="addSp delSp modSp new del mod ord setBg">
        <pc:chgData name="Rademakers, Tanne" userId="S::t.rademakers@prvlimburg.nl::6894aa4d-bac3-4052-99fd-bada3d8e5a23" providerId="AD" clId="Web-{F407E188-2300-76FE-5F40-376CEC228928}" dt="2025-02-11T15:32:08.362" v="1831"/>
        <pc:sldMkLst>
          <pc:docMk/>
          <pc:sldMk cId="545191703" sldId="269"/>
        </pc:sldMkLst>
        <pc:spChg chg="mod">
          <ac:chgData name="Rademakers, Tanne" userId="S::t.rademakers@prvlimburg.nl::6894aa4d-bac3-4052-99fd-bada3d8e5a23" providerId="AD" clId="Web-{F407E188-2300-76FE-5F40-376CEC228928}" dt="2025-02-11T15:32:04.315" v="1828"/>
          <ac:spMkLst>
            <pc:docMk/>
            <pc:sldMk cId="545191703" sldId="269"/>
            <ac:spMk id="2" creationId="{3BBE6FF8-43F0-C4B7-A740-7793A98A2E93}"/>
          </ac:spMkLst>
        </pc:spChg>
        <pc:spChg chg="mod">
          <ac:chgData name="Rademakers, Tanne" userId="S::t.rademakers@prvlimburg.nl::6894aa4d-bac3-4052-99fd-bada3d8e5a23" providerId="AD" clId="Web-{F407E188-2300-76FE-5F40-376CEC228928}" dt="2025-02-11T15:32:04.315" v="1828"/>
          <ac:spMkLst>
            <pc:docMk/>
            <pc:sldMk cId="545191703" sldId="269"/>
            <ac:spMk id="3" creationId="{5711F5C7-D8FD-7828-9623-38E61C2690D2}"/>
          </ac:spMkLst>
        </pc:spChg>
        <pc:spChg chg="add del">
          <ac:chgData name="Rademakers, Tanne" userId="S::t.rademakers@prvlimburg.nl::6894aa4d-bac3-4052-99fd-bada3d8e5a23" providerId="AD" clId="Web-{F407E188-2300-76FE-5F40-376CEC228928}" dt="2025-02-11T15:32:04.315" v="1828"/>
          <ac:spMkLst>
            <pc:docMk/>
            <pc:sldMk cId="545191703" sldId="269"/>
            <ac:spMk id="9" creationId="{9B7AD9F6-8CE7-4299-8FC6-328F4DCD3FF9}"/>
          </ac:spMkLst>
        </pc:spChg>
        <pc:spChg chg="add del">
          <ac:chgData name="Rademakers, Tanne" userId="S::t.rademakers@prvlimburg.nl::6894aa4d-bac3-4052-99fd-bada3d8e5a23" providerId="AD" clId="Web-{F407E188-2300-76FE-5F40-376CEC228928}" dt="2025-02-11T15:32:04.315" v="1828"/>
          <ac:spMkLst>
            <pc:docMk/>
            <pc:sldMk cId="545191703" sldId="269"/>
            <ac:spMk id="11" creationId="{F49775AF-8896-43EE-92C6-83497D6DC56F}"/>
          </ac:spMkLst>
        </pc:spChg>
        <pc:picChg chg="add del mod">
          <ac:chgData name="Rademakers, Tanne" userId="S::t.rademakers@prvlimburg.nl::6894aa4d-bac3-4052-99fd-bada3d8e5a23" providerId="AD" clId="Web-{F407E188-2300-76FE-5F40-376CEC228928}" dt="2025-02-11T15:32:07.424" v="1830"/>
          <ac:picMkLst>
            <pc:docMk/>
            <pc:sldMk cId="545191703" sldId="269"/>
            <ac:picMk id="4" creationId="{C2A23537-1A98-61FB-7A94-FC11B33764EF}"/>
          </ac:picMkLst>
        </pc:picChg>
      </pc:sldChg>
      <pc:sldChg chg="addSp delSp modSp new mod modClrScheme chgLayout">
        <pc:chgData name="Rademakers, Tanne" userId="S::t.rademakers@prvlimburg.nl::6894aa4d-bac3-4052-99fd-bada3d8e5a23" providerId="AD" clId="Web-{F407E188-2300-76FE-5F40-376CEC228928}" dt="2025-02-11T15:44:43.627" v="1960"/>
        <pc:sldMkLst>
          <pc:docMk/>
          <pc:sldMk cId="2898603761" sldId="269"/>
        </pc:sldMkLst>
        <pc:spChg chg="mod ord">
          <ac:chgData name="Rademakers, Tanne" userId="S::t.rademakers@prvlimburg.nl::6894aa4d-bac3-4052-99fd-bada3d8e5a23" providerId="AD" clId="Web-{F407E188-2300-76FE-5F40-376CEC228928}" dt="2025-02-11T15:40:52.857" v="1897" actId="20577"/>
          <ac:spMkLst>
            <pc:docMk/>
            <pc:sldMk cId="2898603761" sldId="269"/>
            <ac:spMk id="2" creationId="{FBFFBDD8-503A-9F3D-C694-680E33AC1D05}"/>
          </ac:spMkLst>
        </pc:spChg>
        <pc:spChg chg="del mod ord">
          <ac:chgData name="Rademakers, Tanne" userId="S::t.rademakers@prvlimburg.nl::6894aa4d-bac3-4052-99fd-bada3d8e5a23" providerId="AD" clId="Web-{F407E188-2300-76FE-5F40-376CEC228928}" dt="2025-02-11T15:41:20.310" v="1898"/>
          <ac:spMkLst>
            <pc:docMk/>
            <pc:sldMk cId="2898603761" sldId="269"/>
            <ac:spMk id="3" creationId="{59B5E6D9-946B-4B82-ABB1-E2DE35F41602}"/>
          </ac:spMkLst>
        </pc:spChg>
        <pc:picChg chg="add mod ord">
          <ac:chgData name="Rademakers, Tanne" userId="S::t.rademakers@prvlimburg.nl::6894aa4d-bac3-4052-99fd-bada3d8e5a23" providerId="AD" clId="Web-{F407E188-2300-76FE-5F40-376CEC228928}" dt="2025-02-11T15:44:01.236" v="1950"/>
          <ac:picMkLst>
            <pc:docMk/>
            <pc:sldMk cId="2898603761" sldId="269"/>
            <ac:picMk id="4" creationId="{2DF1E582-76CF-2E61-99F1-104AAECFD05D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44:09.017" v="1951"/>
          <ac:picMkLst>
            <pc:docMk/>
            <pc:sldMk cId="2898603761" sldId="269"/>
            <ac:picMk id="5" creationId="{89C95A4E-0816-4236-EF69-772587123F8C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44:09.017" v="1952"/>
          <ac:picMkLst>
            <pc:docMk/>
            <pc:sldMk cId="2898603761" sldId="269"/>
            <ac:picMk id="6" creationId="{8B904893-6729-7297-4405-A5D322906C70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44:09.017" v="1953"/>
          <ac:picMkLst>
            <pc:docMk/>
            <pc:sldMk cId="2898603761" sldId="269"/>
            <ac:picMk id="7" creationId="{FA416C48-260B-C5B6-A26C-F83DD62497EC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44:09.017" v="1954"/>
          <ac:picMkLst>
            <pc:docMk/>
            <pc:sldMk cId="2898603761" sldId="269"/>
            <ac:picMk id="8" creationId="{1E77C84B-20F5-3959-8BBB-19A35F963EBA}"/>
          </ac:picMkLst>
        </pc:picChg>
        <pc:picChg chg="add mod">
          <ac:chgData name="Rademakers, Tanne" userId="S::t.rademakers@prvlimburg.nl::6894aa4d-bac3-4052-99fd-bada3d8e5a23" providerId="AD" clId="Web-{F407E188-2300-76FE-5F40-376CEC228928}" dt="2025-02-11T15:44:09.079" v="1955"/>
          <ac:picMkLst>
            <pc:docMk/>
            <pc:sldMk cId="2898603761" sldId="269"/>
            <ac:picMk id="9" creationId="{DF7DB8DB-0BF9-1675-5D87-7CEB1BC563E8}"/>
          </ac:picMkLst>
        </pc:picChg>
        <pc:picChg chg="add del mod">
          <ac:chgData name="Rademakers, Tanne" userId="S::t.rademakers@prvlimburg.nl::6894aa4d-bac3-4052-99fd-bada3d8e5a23" providerId="AD" clId="Web-{F407E188-2300-76FE-5F40-376CEC228928}" dt="2025-02-11T15:44:43.627" v="1960"/>
          <ac:picMkLst>
            <pc:docMk/>
            <pc:sldMk cId="2898603761" sldId="269"/>
            <ac:picMk id="10" creationId="{DF59A334-F0ED-E33A-53A7-4B60FA8C39F4}"/>
          </ac:picMkLst>
        </pc:picChg>
      </pc:sldChg>
    </pc:docChg>
  </pc:docChgLst>
  <pc:docChgLst>
    <pc:chgData name="Rademakers, Tanne" userId="S::t.rademakers@prvlimburg.nl::6894aa4d-bac3-4052-99fd-bada3d8e5a23" providerId="AD" clId="Web-{7E9C678A-6262-E333-852C-80048994234C}"/>
    <pc:docChg chg="addSld modSld">
      <pc:chgData name="Rademakers, Tanne" userId="S::t.rademakers@prvlimburg.nl::6894aa4d-bac3-4052-99fd-bada3d8e5a23" providerId="AD" clId="Web-{7E9C678A-6262-E333-852C-80048994234C}" dt="2025-02-18T11:43:10.918" v="223"/>
      <pc:docMkLst>
        <pc:docMk/>
      </pc:docMkLst>
      <pc:sldChg chg="addAnim delAnim">
        <pc:chgData name="Rademakers, Tanne" userId="S::t.rademakers@prvlimburg.nl::6894aa4d-bac3-4052-99fd-bada3d8e5a23" providerId="AD" clId="Web-{7E9C678A-6262-E333-852C-80048994234C}" dt="2025-02-18T11:21:25.173" v="4"/>
        <pc:sldMkLst>
          <pc:docMk/>
          <pc:sldMk cId="1823775551" sldId="258"/>
        </pc:sldMkLst>
      </pc:sldChg>
      <pc:sldChg chg="addAnim delAnim">
        <pc:chgData name="Rademakers, Tanne" userId="S::t.rademakers@prvlimburg.nl::6894aa4d-bac3-4052-99fd-bada3d8e5a23" providerId="AD" clId="Web-{7E9C678A-6262-E333-852C-80048994234C}" dt="2025-02-18T11:21:56.096" v="10"/>
        <pc:sldMkLst>
          <pc:docMk/>
          <pc:sldMk cId="178941864" sldId="259"/>
        </pc:sldMkLst>
      </pc:sldChg>
      <pc:sldChg chg="addAnim">
        <pc:chgData name="Rademakers, Tanne" userId="S::t.rademakers@prvlimburg.nl::6894aa4d-bac3-4052-99fd-bada3d8e5a23" providerId="AD" clId="Web-{7E9C678A-6262-E333-852C-80048994234C}" dt="2025-02-18T11:22:20.503" v="13"/>
        <pc:sldMkLst>
          <pc:docMk/>
          <pc:sldMk cId="1878200809" sldId="260"/>
        </pc:sldMkLst>
      </pc:sldChg>
      <pc:sldChg chg="addAnim">
        <pc:chgData name="Rademakers, Tanne" userId="S::t.rademakers@prvlimburg.nl::6894aa4d-bac3-4052-99fd-bada3d8e5a23" providerId="AD" clId="Web-{7E9C678A-6262-E333-852C-80048994234C}" dt="2025-02-18T11:22:07.377" v="11"/>
        <pc:sldMkLst>
          <pc:docMk/>
          <pc:sldMk cId="1204903570" sldId="262"/>
        </pc:sldMkLst>
      </pc:sldChg>
      <pc:sldChg chg="modSp addAnim">
        <pc:chgData name="Rademakers, Tanne" userId="S::t.rademakers@prvlimburg.nl::6894aa4d-bac3-4052-99fd-bada3d8e5a23" providerId="AD" clId="Web-{7E9C678A-6262-E333-852C-80048994234C}" dt="2025-02-18T11:28:00.014" v="77" actId="20577"/>
        <pc:sldMkLst>
          <pc:docMk/>
          <pc:sldMk cId="897657871" sldId="264"/>
        </pc:sldMkLst>
        <pc:spChg chg="mod">
          <ac:chgData name="Rademakers, Tanne" userId="S::t.rademakers@prvlimburg.nl::6894aa4d-bac3-4052-99fd-bada3d8e5a23" providerId="AD" clId="Web-{7E9C678A-6262-E333-852C-80048994234C}" dt="2025-02-18T11:28:00.014" v="77" actId="20577"/>
          <ac:spMkLst>
            <pc:docMk/>
            <pc:sldMk cId="897657871" sldId="264"/>
            <ac:spMk id="3" creationId="{CEBE0AB8-5790-486B-E646-EB0931906F49}"/>
          </ac:spMkLst>
        </pc:spChg>
      </pc:sldChg>
      <pc:sldChg chg="addAnim">
        <pc:chgData name="Rademakers, Tanne" userId="S::t.rademakers@prvlimburg.nl::6894aa4d-bac3-4052-99fd-bada3d8e5a23" providerId="AD" clId="Web-{7E9C678A-6262-E333-852C-80048994234C}" dt="2025-02-18T11:28:08.358" v="78"/>
        <pc:sldMkLst>
          <pc:docMk/>
          <pc:sldMk cId="179486673" sldId="265"/>
        </pc:sldMkLst>
      </pc:sldChg>
      <pc:sldChg chg="addAnim">
        <pc:chgData name="Rademakers, Tanne" userId="S::t.rademakers@prvlimburg.nl::6894aa4d-bac3-4052-99fd-bada3d8e5a23" providerId="AD" clId="Web-{7E9C678A-6262-E333-852C-80048994234C}" dt="2025-02-18T11:22:16.096" v="12"/>
        <pc:sldMkLst>
          <pc:docMk/>
          <pc:sldMk cId="4113180941" sldId="266"/>
        </pc:sldMkLst>
      </pc:sldChg>
      <pc:sldChg chg="addSp modSp addAnim delAnim">
        <pc:chgData name="Rademakers, Tanne" userId="S::t.rademakers@prvlimburg.nl::6894aa4d-bac3-4052-99fd-bada3d8e5a23" providerId="AD" clId="Web-{7E9C678A-6262-E333-852C-80048994234C}" dt="2025-02-18T11:43:10.918" v="223"/>
        <pc:sldMkLst>
          <pc:docMk/>
          <pc:sldMk cId="1447972739" sldId="267"/>
        </pc:sldMkLst>
        <pc:spChg chg="mod">
          <ac:chgData name="Rademakers, Tanne" userId="S::t.rademakers@prvlimburg.nl::6894aa4d-bac3-4052-99fd-bada3d8e5a23" providerId="AD" clId="Web-{7E9C678A-6262-E333-852C-80048994234C}" dt="2025-02-18T11:41:01.867" v="142" actId="20577"/>
          <ac:spMkLst>
            <pc:docMk/>
            <pc:sldMk cId="1447972739" sldId="267"/>
            <ac:spMk id="3" creationId="{A6F34E2F-5EAE-D19D-85F0-E3E10362C0FB}"/>
          </ac:spMkLst>
        </pc:spChg>
        <pc:spChg chg="mod">
          <ac:chgData name="Rademakers, Tanne" userId="S::t.rademakers@prvlimburg.nl::6894aa4d-bac3-4052-99fd-bada3d8e5a23" providerId="AD" clId="Web-{7E9C678A-6262-E333-852C-80048994234C}" dt="2025-02-18T11:42:00.557" v="214" actId="20577"/>
          <ac:spMkLst>
            <pc:docMk/>
            <pc:sldMk cId="1447972739" sldId="267"/>
            <ac:spMk id="7" creationId="{E70752A4-A708-954D-1DB0-8026B075789D}"/>
          </ac:spMkLst>
        </pc:spChg>
        <pc:spChg chg="mod">
          <ac:chgData name="Rademakers, Tanne" userId="S::t.rademakers@prvlimburg.nl::6894aa4d-bac3-4052-99fd-bada3d8e5a23" providerId="AD" clId="Web-{7E9C678A-6262-E333-852C-80048994234C}" dt="2025-02-18T11:38:19.378" v="129" actId="20577"/>
          <ac:spMkLst>
            <pc:docMk/>
            <pc:sldMk cId="1447972739" sldId="267"/>
            <ac:spMk id="9" creationId="{B347B296-3AEC-6209-89E6-1684762A8643}"/>
          </ac:spMkLst>
        </pc:spChg>
        <pc:picChg chg="add">
          <ac:chgData name="Rademakers, Tanne" userId="S::t.rademakers@prvlimburg.nl::6894aa4d-bac3-4052-99fd-bada3d8e5a23" providerId="AD" clId="Web-{7E9C678A-6262-E333-852C-80048994234C}" dt="2025-02-18T11:42:17.135" v="215"/>
          <ac:picMkLst>
            <pc:docMk/>
            <pc:sldMk cId="1447972739" sldId="267"/>
            <ac:picMk id="6" creationId="{AFB0FA31-7517-981C-DE33-5AF863DBC1DE}"/>
          </ac:picMkLst>
        </pc:picChg>
        <pc:picChg chg="add mod">
          <ac:chgData name="Rademakers, Tanne" userId="S::t.rademakers@prvlimburg.nl::6894aa4d-bac3-4052-99fd-bada3d8e5a23" providerId="AD" clId="Web-{7E9C678A-6262-E333-852C-80048994234C}" dt="2025-02-18T11:42:29.058" v="217" actId="1076"/>
          <ac:picMkLst>
            <pc:docMk/>
            <pc:sldMk cId="1447972739" sldId="267"/>
            <ac:picMk id="10" creationId="{C4A710A3-C81C-B195-DC14-224E297565D0}"/>
          </ac:picMkLst>
        </pc:picChg>
      </pc:sldChg>
      <pc:sldChg chg="addSp delSp modSp">
        <pc:chgData name="Rademakers, Tanne" userId="S::t.rademakers@prvlimburg.nl::6894aa4d-bac3-4052-99fd-bada3d8e5a23" providerId="AD" clId="Web-{7E9C678A-6262-E333-852C-80048994234C}" dt="2025-02-18T11:31:30.474" v="98"/>
        <pc:sldMkLst>
          <pc:docMk/>
          <pc:sldMk cId="2898603761" sldId="269"/>
        </pc:sldMkLst>
        <pc:spChg chg="add del mod">
          <ac:chgData name="Rademakers, Tanne" userId="S::t.rademakers@prvlimburg.nl::6894aa4d-bac3-4052-99fd-bada3d8e5a23" providerId="AD" clId="Web-{7E9C678A-6262-E333-852C-80048994234C}" dt="2025-02-18T11:29:59.314" v="83"/>
          <ac:spMkLst>
            <pc:docMk/>
            <pc:sldMk cId="2898603761" sldId="269"/>
            <ac:spMk id="10" creationId="{09FD5F49-C9C0-570C-8EA7-8420C9C91CA9}"/>
          </ac:spMkLst>
        </pc:spChg>
        <pc:picChg chg="del">
          <ac:chgData name="Rademakers, Tanne" userId="S::t.rademakers@prvlimburg.nl::6894aa4d-bac3-4052-99fd-bada3d8e5a23" providerId="AD" clId="Web-{7E9C678A-6262-E333-852C-80048994234C}" dt="2025-02-18T11:29:55.111" v="82"/>
          <ac:picMkLst>
            <pc:docMk/>
            <pc:sldMk cId="2898603761" sldId="269"/>
            <ac:picMk id="4" creationId="{2DF1E582-76CF-2E61-99F1-104AAECFD05D}"/>
          </ac:picMkLst>
        </pc:picChg>
        <pc:picChg chg="del">
          <ac:chgData name="Rademakers, Tanne" userId="S::t.rademakers@prvlimburg.nl::6894aa4d-bac3-4052-99fd-bada3d8e5a23" providerId="AD" clId="Web-{7E9C678A-6262-E333-852C-80048994234C}" dt="2025-02-18T11:30:00.486" v="84"/>
          <ac:picMkLst>
            <pc:docMk/>
            <pc:sldMk cId="2898603761" sldId="269"/>
            <ac:picMk id="5" creationId="{89C95A4E-0816-4236-EF69-772587123F8C}"/>
          </ac:picMkLst>
        </pc:picChg>
        <pc:picChg chg="del">
          <ac:chgData name="Rademakers, Tanne" userId="S::t.rademakers@prvlimburg.nl::6894aa4d-bac3-4052-99fd-bada3d8e5a23" providerId="AD" clId="Web-{7E9C678A-6262-E333-852C-80048994234C}" dt="2025-02-18T11:29:53.892" v="81"/>
          <ac:picMkLst>
            <pc:docMk/>
            <pc:sldMk cId="2898603761" sldId="269"/>
            <ac:picMk id="6" creationId="{8B904893-6729-7297-4405-A5D322906C70}"/>
          </ac:picMkLst>
        </pc:picChg>
        <pc:picChg chg="del">
          <ac:chgData name="Rademakers, Tanne" userId="S::t.rademakers@prvlimburg.nl::6894aa4d-bac3-4052-99fd-bada3d8e5a23" providerId="AD" clId="Web-{7E9C678A-6262-E333-852C-80048994234C}" dt="2025-02-18T11:29:52.736" v="80"/>
          <ac:picMkLst>
            <pc:docMk/>
            <pc:sldMk cId="2898603761" sldId="269"/>
            <ac:picMk id="7" creationId="{FA416C48-260B-C5B6-A26C-F83DD62497EC}"/>
          </ac:picMkLst>
        </pc:picChg>
        <pc:picChg chg="del">
          <ac:chgData name="Rademakers, Tanne" userId="S::t.rademakers@prvlimburg.nl::6894aa4d-bac3-4052-99fd-bada3d8e5a23" providerId="AD" clId="Web-{7E9C678A-6262-E333-852C-80048994234C}" dt="2025-02-18T11:30:01.830" v="85"/>
          <ac:picMkLst>
            <pc:docMk/>
            <pc:sldMk cId="2898603761" sldId="269"/>
            <ac:picMk id="8" creationId="{1E77C84B-20F5-3959-8BBB-19A35F963EBA}"/>
          </ac:picMkLst>
        </pc:picChg>
        <pc:picChg chg="del">
          <ac:chgData name="Rademakers, Tanne" userId="S::t.rademakers@prvlimburg.nl::6894aa4d-bac3-4052-99fd-bada3d8e5a23" providerId="AD" clId="Web-{7E9C678A-6262-E333-852C-80048994234C}" dt="2025-02-18T11:29:52.736" v="79"/>
          <ac:picMkLst>
            <pc:docMk/>
            <pc:sldMk cId="2898603761" sldId="269"/>
            <ac:picMk id="9" creationId="{DF7DB8DB-0BF9-1675-5D87-7CEB1BC563E8}"/>
          </ac:picMkLst>
        </pc:picChg>
        <pc:picChg chg="add mod modCrop">
          <ac:chgData name="Rademakers, Tanne" userId="S::t.rademakers@prvlimburg.nl::6894aa4d-bac3-4052-99fd-bada3d8e5a23" providerId="AD" clId="Web-{7E9C678A-6262-E333-852C-80048994234C}" dt="2025-02-18T11:31:30.474" v="98"/>
          <ac:picMkLst>
            <pc:docMk/>
            <pc:sldMk cId="2898603761" sldId="269"/>
            <ac:picMk id="11" creationId="{9C5DDA23-1407-8591-CACC-29D572550A67}"/>
          </ac:picMkLst>
        </pc:picChg>
      </pc:sldChg>
      <pc:sldChg chg="delSp modSp add replId">
        <pc:chgData name="Rademakers, Tanne" userId="S::t.rademakers@prvlimburg.nl::6894aa4d-bac3-4052-99fd-bada3d8e5a23" providerId="AD" clId="Web-{7E9C678A-6262-E333-852C-80048994234C}" dt="2025-02-18T11:39:31.911" v="140" actId="20577"/>
        <pc:sldMkLst>
          <pc:docMk/>
          <pc:sldMk cId="4225852896" sldId="270"/>
        </pc:sldMkLst>
        <pc:spChg chg="mod">
          <ac:chgData name="Rademakers, Tanne" userId="S::t.rademakers@prvlimburg.nl::6894aa4d-bac3-4052-99fd-bada3d8e5a23" providerId="AD" clId="Web-{7E9C678A-6262-E333-852C-80048994234C}" dt="2025-02-18T11:39:31.911" v="140" actId="20577"/>
          <ac:spMkLst>
            <pc:docMk/>
            <pc:sldMk cId="4225852896" sldId="270"/>
            <ac:spMk id="2" creationId="{A653CBF5-C198-D6C1-014A-72B806CCC691}"/>
          </ac:spMkLst>
        </pc:spChg>
        <pc:picChg chg="del">
          <ac:chgData name="Rademakers, Tanne" userId="S::t.rademakers@prvlimburg.nl::6894aa4d-bac3-4052-99fd-bada3d8e5a23" providerId="AD" clId="Web-{7E9C678A-6262-E333-852C-80048994234C}" dt="2025-02-18T11:39:24.583" v="131"/>
          <ac:picMkLst>
            <pc:docMk/>
            <pc:sldMk cId="4225852896" sldId="270"/>
            <ac:picMk id="11" creationId="{96652B16-072B-3CF1-661F-BD9F287AF060}"/>
          </ac:picMkLst>
        </pc:picChg>
      </pc:sldChg>
    </pc:docChg>
  </pc:docChgLst>
  <pc:docChgLst>
    <pc:chgData name="Rademakers, Tanne" userId="S::t.rademakers@prvlimburg.nl::6894aa4d-bac3-4052-99fd-bada3d8e5a23" providerId="AD" clId="Web-{9295EBE9-0869-3477-7F00-B1BE56792A6F}"/>
    <pc:docChg chg="modSld">
      <pc:chgData name="Rademakers, Tanne" userId="S::t.rademakers@prvlimburg.nl::6894aa4d-bac3-4052-99fd-bada3d8e5a23" providerId="AD" clId="Web-{9295EBE9-0869-3477-7F00-B1BE56792A6F}" dt="2025-02-17T10:54:56.569" v="27" actId="20577"/>
      <pc:docMkLst>
        <pc:docMk/>
      </pc:docMkLst>
      <pc:sldChg chg="modSp">
        <pc:chgData name="Rademakers, Tanne" userId="S::t.rademakers@prvlimburg.nl::6894aa4d-bac3-4052-99fd-bada3d8e5a23" providerId="AD" clId="Web-{9295EBE9-0869-3477-7F00-B1BE56792A6F}" dt="2025-02-17T10:54:56.569" v="27" actId="20577"/>
        <pc:sldMkLst>
          <pc:docMk/>
          <pc:sldMk cId="897657871" sldId="264"/>
        </pc:sldMkLst>
        <pc:spChg chg="mod">
          <ac:chgData name="Rademakers, Tanne" userId="S::t.rademakers@prvlimburg.nl::6894aa4d-bac3-4052-99fd-bada3d8e5a23" providerId="AD" clId="Web-{9295EBE9-0869-3477-7F00-B1BE56792A6F}" dt="2025-02-17T10:54:56.569" v="27" actId="20577"/>
          <ac:spMkLst>
            <pc:docMk/>
            <pc:sldMk cId="897657871" sldId="264"/>
            <ac:spMk id="3" creationId="{CEBE0AB8-5790-486B-E646-EB0931906F49}"/>
          </ac:spMkLst>
        </pc:spChg>
      </pc:sldChg>
    </pc:docChg>
  </pc:docChgLst>
  <pc:docChgLst>
    <pc:chgData name="Céline Marchal" userId="S::celine.marchal_dgov.be#ext#@prvlimburg.onmicrosoft.com::96effb02-8f71-424b-ac83-22b0a3b503ca" providerId="AD" clId="Web-{70D796EE-C84A-A16A-626B-72C30488F590}"/>
    <pc:docChg chg="modSld">
      <pc:chgData name="Céline Marchal" userId="S::celine.marchal_dgov.be#ext#@prvlimburg.onmicrosoft.com::96effb02-8f71-424b-ac83-22b0a3b503ca" providerId="AD" clId="Web-{70D796EE-C84A-A16A-626B-72C30488F590}" dt="2025-02-28T10:52:09.910" v="3" actId="20577"/>
      <pc:docMkLst>
        <pc:docMk/>
      </pc:docMkLst>
      <pc:sldChg chg="modSp">
        <pc:chgData name="Céline Marchal" userId="S::celine.marchal_dgov.be#ext#@prvlimburg.onmicrosoft.com::96effb02-8f71-424b-ac83-22b0a3b503ca" providerId="AD" clId="Web-{70D796EE-C84A-A16A-626B-72C30488F590}" dt="2025-02-28T10:50:58.938" v="0" actId="1076"/>
        <pc:sldMkLst>
          <pc:docMk/>
          <pc:sldMk cId="1823775551" sldId="258"/>
        </pc:sldMkLst>
        <pc:picChg chg="mod">
          <ac:chgData name="Céline Marchal" userId="S::celine.marchal_dgov.be#ext#@prvlimburg.onmicrosoft.com::96effb02-8f71-424b-ac83-22b0a3b503ca" providerId="AD" clId="Web-{70D796EE-C84A-A16A-626B-72C30488F590}" dt="2025-02-28T10:50:58.938" v="0" actId="1076"/>
          <ac:picMkLst>
            <pc:docMk/>
            <pc:sldMk cId="1823775551" sldId="258"/>
            <ac:picMk id="10" creationId="{D992A4B1-34DA-8764-F4BE-EF2D2645CDD0}"/>
          </ac:picMkLst>
        </pc:picChg>
      </pc:sldChg>
      <pc:sldChg chg="modSp">
        <pc:chgData name="Céline Marchal" userId="S::celine.marchal_dgov.be#ext#@prvlimburg.onmicrosoft.com::96effb02-8f71-424b-ac83-22b0a3b503ca" providerId="AD" clId="Web-{70D796EE-C84A-A16A-626B-72C30488F590}" dt="2025-02-28T10:52:09.910" v="3" actId="20577"/>
        <pc:sldMkLst>
          <pc:docMk/>
          <pc:sldMk cId="897657871" sldId="264"/>
        </pc:sldMkLst>
        <pc:spChg chg="mod">
          <ac:chgData name="Céline Marchal" userId="S::celine.marchal_dgov.be#ext#@prvlimburg.onmicrosoft.com::96effb02-8f71-424b-ac83-22b0a3b503ca" providerId="AD" clId="Web-{70D796EE-C84A-A16A-626B-72C30488F590}" dt="2025-02-28T10:52:09.910" v="3" actId="20577"/>
          <ac:spMkLst>
            <pc:docMk/>
            <pc:sldMk cId="897657871" sldId="264"/>
            <ac:spMk id="3" creationId="{CEBE0AB8-5790-486B-E646-EB0931906F49}"/>
          </ac:spMkLst>
        </pc:spChg>
      </pc:sldChg>
    </pc:docChg>
  </pc:docChgLst>
  <pc:docChgLst>
    <pc:chgData name="Rademakers, Tanne" userId="S::t.rademakers@prvlimburg.nl::6894aa4d-bac3-4052-99fd-bada3d8e5a23" providerId="AD" clId="Web-{E4086343-847B-8753-4850-CC6910A2C514}"/>
    <pc:docChg chg="modSld">
      <pc:chgData name="Rademakers, Tanne" userId="S::t.rademakers@prvlimburg.nl::6894aa4d-bac3-4052-99fd-bada3d8e5a23" providerId="AD" clId="Web-{E4086343-847B-8753-4850-CC6910A2C514}" dt="2025-02-23T17:08:43.600" v="92" actId="20577"/>
      <pc:docMkLst>
        <pc:docMk/>
      </pc:docMkLst>
      <pc:sldChg chg="modSp">
        <pc:chgData name="Rademakers, Tanne" userId="S::t.rademakers@prvlimburg.nl::6894aa4d-bac3-4052-99fd-bada3d8e5a23" providerId="AD" clId="Web-{E4086343-847B-8753-4850-CC6910A2C514}" dt="2025-02-23T17:08:43.600" v="92" actId="20577"/>
        <pc:sldMkLst>
          <pc:docMk/>
          <pc:sldMk cId="1447972739" sldId="267"/>
        </pc:sldMkLst>
        <pc:spChg chg="mod">
          <ac:chgData name="Rademakers, Tanne" userId="S::t.rademakers@prvlimburg.nl::6894aa4d-bac3-4052-99fd-bada3d8e5a23" providerId="AD" clId="Web-{E4086343-847B-8753-4850-CC6910A2C514}" dt="2025-02-23T17:08:43.600" v="92" actId="20577"/>
          <ac:spMkLst>
            <pc:docMk/>
            <pc:sldMk cId="1447972739" sldId="267"/>
            <ac:spMk id="3" creationId="{A6F34E2F-5EAE-D19D-85F0-E3E10362C0FB}"/>
          </ac:spMkLst>
        </pc:spChg>
        <pc:picChg chg="mod">
          <ac:chgData name="Rademakers, Tanne" userId="S::t.rademakers@prvlimburg.nl::6894aa4d-bac3-4052-99fd-bada3d8e5a23" providerId="AD" clId="Web-{E4086343-847B-8753-4850-CC6910A2C514}" dt="2025-02-23T17:08:38.537" v="89" actId="1076"/>
          <ac:picMkLst>
            <pc:docMk/>
            <pc:sldMk cId="1447972739" sldId="267"/>
            <ac:picMk id="6" creationId="{AFB0FA31-7517-981C-DE33-5AF863DBC1D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454297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454297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11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20027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97469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2938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17041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00932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50352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08A5B5"/>
              </a:buClr>
              <a:defRPr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08A5B5"/>
              </a:buClr>
              <a:defRPr sz="20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97215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87652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5681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181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29432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7283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386321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1462" y="1681163"/>
            <a:ext cx="4813299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41461" y="2505075"/>
            <a:ext cx="4813298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93389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701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990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57165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96031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AC4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253474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16507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32631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4"/>
            <a:ext cx="10133013" cy="1419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589996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1083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79027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130785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4857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510449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508997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020411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B5C5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8A5B5"/>
              </a:buClr>
              <a:buNone/>
              <a:defRPr sz="3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095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2884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12516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04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228621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D2DEC796-7C04-E14E-A920-4B458815E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43050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D8CE4EE2-FD3F-FE44-9A3B-28CF8E0DC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81762" y="1825625"/>
            <a:ext cx="4872038" cy="4154261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558868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2170208-0948-AB4C-9D03-24F20F372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623" y="1681163"/>
            <a:ext cx="478313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7336AC18-73E7-2A46-BED6-D99587948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71621" y="2505075"/>
            <a:ext cx="4783138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10" name="Tijdelijke aanduiding voor tekst 4">
            <a:extLst>
              <a:ext uri="{FF2B5EF4-FFF2-40B4-BE49-F238E27FC236}">
                <a16:creationId xmlns:a16="http://schemas.microsoft.com/office/drawing/2014/main" id="{68D2618B-84D3-6942-9485-ADCCED96A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4761" y="1681163"/>
            <a:ext cx="500062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F12EBF6D-FA6C-AF44-846D-056AF4956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4760" y="2505075"/>
            <a:ext cx="5000627" cy="34893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490161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16081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96F7307-389C-E14B-81E5-2F576EA8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97550" y="2057400"/>
            <a:ext cx="555625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778FA5-D53D-B84C-9513-791EF378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2737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45285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78E41AA-9726-D048-9C48-F5EE3171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21B2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252A90-DAEB-5544-8140-58667E548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buClr>
                <a:srgbClr val="08A5B5"/>
              </a:buClr>
              <a:defRPr sz="3200"/>
            </a:lvl1pPr>
            <a:lvl2pPr>
              <a:buClr>
                <a:srgbClr val="08A5B5"/>
              </a:buClr>
              <a:defRPr sz="2800"/>
            </a:lvl2pPr>
            <a:lvl3pPr>
              <a:buClr>
                <a:srgbClr val="08A5B5"/>
              </a:buClr>
              <a:defRPr sz="2400"/>
            </a:lvl3pPr>
            <a:lvl4pPr>
              <a:buClr>
                <a:srgbClr val="08A5B5"/>
              </a:buClr>
              <a:defRPr sz="2000"/>
            </a:lvl4pPr>
            <a:lvl5pPr>
              <a:buClr>
                <a:srgbClr val="08A5B5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1D9E72AF-6307-744D-89AF-90670014C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1297" y="2057400"/>
            <a:ext cx="326072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7469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67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261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96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AE1556D5-314B-F748-8960-41FF0D41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050" y="365125"/>
            <a:ext cx="9810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DF351529-CC3B-0E49-BA21-2DF3D7A9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25625"/>
            <a:ext cx="9810750" cy="4175125"/>
          </a:xfrm>
          <a:prstGeom prst="rect">
            <a:avLst/>
          </a:prstGeom>
        </p:spPr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47070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0E27782F-597F-3242-BB21-B5645D206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AB6F8405-8F63-7C42-9846-C85252296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605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6A8270FA-DB73-274C-9405-180EAD770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1709738"/>
            <a:ext cx="10133012" cy="2852737"/>
          </a:xfrm>
          <a:prstGeom prst="rect">
            <a:avLst/>
          </a:prstGeom>
        </p:spPr>
        <p:txBody>
          <a:bodyPr anchor="b"/>
          <a:lstStyle>
            <a:lvl1pPr>
              <a:defRPr sz="6000" b="1">
                <a:solidFill>
                  <a:srgbClr val="0E6EB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06491D31-A7B7-6F43-89F1-BD60C89C1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4436" y="4589463"/>
            <a:ext cx="10133013" cy="14364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2459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820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498202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3" y="-566058"/>
            <a:ext cx="11843657" cy="888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7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1" r:id="rId5"/>
    <p:sldLayoutId id="214748371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34589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480" y="-642366"/>
            <a:ext cx="12457176" cy="93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4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73" r:id="rId4"/>
    <p:sldLayoutId id="2147483674" r:id="rId5"/>
    <p:sldLayoutId id="2147483675" r:id="rId6"/>
    <p:sldLayoutId id="2147483677" r:id="rId7"/>
    <p:sldLayoutId id="214748367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" y="-594360"/>
            <a:ext cx="12435840" cy="93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62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26" y="-638628"/>
            <a:ext cx="12462158" cy="93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9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24114"/>
            <a:ext cx="12395200" cy="92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44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1563" y="1122363"/>
            <a:ext cx="5019220" cy="2459037"/>
          </a:xfrm>
        </p:spPr>
        <p:txBody>
          <a:bodyPr>
            <a:normAutofit fontScale="90000"/>
          </a:bodyPr>
          <a:lstStyle/>
          <a:p>
            <a:r>
              <a:rPr lang="de-DE">
                <a:latin typeface="Open Sans"/>
                <a:ea typeface="Open Sans"/>
                <a:cs typeface="Open Sans"/>
              </a:rPr>
              <a:t>Key </a:t>
            </a:r>
            <a:r>
              <a:rPr lang="de-DE" err="1">
                <a:latin typeface="Open Sans"/>
                <a:ea typeface="Open Sans"/>
                <a:cs typeface="Open Sans"/>
              </a:rPr>
              <a:t>attention</a:t>
            </a:r>
            <a:r>
              <a:rPr lang="de-DE">
                <a:latin typeface="Open Sans"/>
                <a:ea typeface="Open Sans"/>
                <a:cs typeface="Open Sans"/>
              </a:rPr>
              <a:t> </a:t>
            </a:r>
            <a:r>
              <a:rPr lang="de-DE" err="1">
                <a:latin typeface="Open Sans"/>
                <a:ea typeface="Open Sans"/>
                <a:cs typeface="Open Sans"/>
              </a:rPr>
              <a:t>points</a:t>
            </a:r>
            <a:endParaRPr lang="en-US" err="1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09687" y="3590132"/>
            <a:ext cx="4542971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>
                <a:latin typeface="Open Sans"/>
                <a:ea typeface="Open Sans"/>
                <a:cs typeface="Open Sans"/>
              </a:rPr>
              <a:t>Tanne </a:t>
            </a:r>
            <a:r>
              <a:rPr lang="de-DE" err="1">
                <a:latin typeface="Open Sans"/>
                <a:ea typeface="Open Sans"/>
                <a:cs typeface="Open Sans"/>
              </a:rPr>
              <a:t>Rademakers</a:t>
            </a:r>
            <a:br>
              <a:rPr lang="de-DE">
                <a:latin typeface="Open Sans"/>
                <a:ea typeface="Open Sans"/>
                <a:cs typeface="Open Sans"/>
              </a:rPr>
            </a:br>
            <a:r>
              <a:rPr lang="de-DE" err="1">
                <a:latin typeface="Open Sans"/>
                <a:ea typeface="Open Sans"/>
                <a:cs typeface="Open Sans"/>
              </a:rPr>
              <a:t>Provincie</a:t>
            </a:r>
            <a:r>
              <a:rPr lang="de-DE">
                <a:latin typeface="Open Sans"/>
                <a:ea typeface="Open Sans"/>
                <a:cs typeface="Open Sans"/>
              </a:rPr>
              <a:t> Limburg (NL</a:t>
            </a:r>
            <a:r>
              <a:rPr lang="de-DE" i="1">
                <a:latin typeface="Open Sans"/>
                <a:ea typeface="Open Sans"/>
                <a:cs typeface="Open Sans"/>
              </a:rPr>
              <a:t>)</a:t>
            </a:r>
            <a:endParaRPr lang="de-DE" i="1"/>
          </a:p>
        </p:txBody>
      </p:sp>
    </p:spTree>
    <p:extLst>
      <p:ext uri="{BB962C8B-B14F-4D97-AF65-F5344CB8AC3E}">
        <p14:creationId xmlns:p14="http://schemas.microsoft.com/office/powerpoint/2010/main" val="315416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C6DA0-38E4-62EE-4188-6D08EAD46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E2E26-69D6-5B90-BB61-98845645B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Implement recommendation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E0AB8-5790-486B-E646-EB0931906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 dirty="0">
                <a:latin typeface="Aptos"/>
                <a:ea typeface="Open Sans"/>
                <a:cs typeface="Open Sans"/>
              </a:rPr>
              <a:t>Ensure each Steering Committee recommendation is addressed by the applicant.</a:t>
            </a:r>
            <a:endParaRPr lang="en-GB" sz="1100" dirty="0">
              <a:latin typeface="Aptos"/>
              <a:ea typeface="Open Sans"/>
              <a:cs typeface="Open Sans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 dirty="0">
                <a:latin typeface="Aptos"/>
                <a:ea typeface="Open Sans"/>
                <a:cs typeface="Open Sans"/>
              </a:rPr>
              <a:t>Must be answer explicitly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 dirty="0">
                <a:latin typeface="Aptos"/>
                <a:ea typeface="Open Sans"/>
                <a:cs typeface="Open Sans"/>
              </a:rPr>
              <a:t>If not taken up, justify why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 dirty="0">
                <a:latin typeface="Aptos"/>
                <a:ea typeface="Open Sans"/>
                <a:cs typeface="Open Sans"/>
              </a:rPr>
              <a:t>Please attach a specific annex to the full-fledged step 2 application, where you address each of these recommendations.  </a:t>
            </a:r>
          </a:p>
          <a:p>
            <a:pPr marL="0" indent="0">
              <a:buNone/>
            </a:pPr>
            <a:endParaRPr lang="en-GB" sz="1800">
              <a:latin typeface="Aptos"/>
              <a:ea typeface="Open Sans"/>
              <a:cs typeface="Open Sans"/>
            </a:endParaRPr>
          </a:p>
          <a:p>
            <a:pPr marL="0" indent="0">
              <a:buNone/>
            </a:pPr>
            <a:endParaRPr lang="en-GB" sz="1800">
              <a:latin typeface="Aptos"/>
            </a:endParaRPr>
          </a:p>
          <a:p>
            <a:pPr marL="0" indent="0">
              <a:buNone/>
            </a:pPr>
            <a:endParaRPr lang="en-GB" sz="1800">
              <a:latin typeface="Apto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89765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87128-76EA-323C-996C-3A450FBB9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8388-03A3-29B9-DB50-A7D87AA00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Triple-Helix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155C56-37B8-4C38-E622-203F66EB7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15465"/>
            <a:ext cx="4720590" cy="4185285"/>
          </a:xfrm>
        </p:spPr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Collaboration between government, industry and academia. If not, why not?</a:t>
            </a:r>
            <a:endParaRPr lang="en-US" sz="1800">
              <a:latin typeface="Aptos"/>
              <a:ea typeface="Open Sans"/>
              <a:cs typeface="Open Sans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SME involvement</a:t>
            </a:r>
          </a:p>
          <a:p>
            <a:pPr marL="0" indent="0">
              <a:buNone/>
            </a:pPr>
            <a:endParaRPr lang="en-GB" sz="1800">
              <a:latin typeface="Apto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7948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E4F43-D41D-0F95-3B68-F7AE3BF1E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3CBF5-C198-D6C1-014A-72B806CCC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Check the key documents 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6F1172-41F9-3E08-41E5-88BE7D899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lang="en-US" sz="1800" err="1">
                <a:latin typeface="Aptos"/>
                <a:ea typeface="Open Sans"/>
                <a:cs typeface="Open Sans"/>
              </a:rPr>
              <a:t>Partnerschip</a:t>
            </a:r>
            <a:r>
              <a:rPr lang="en-US" sz="1800">
                <a:latin typeface="Aptos"/>
                <a:ea typeface="Open Sans"/>
                <a:cs typeface="Open Sans"/>
              </a:rPr>
              <a:t> Agreement signed by all partners</a:t>
            </a:r>
          </a:p>
          <a:p>
            <a:r>
              <a:rPr lang="en-US" sz="1800">
                <a:latin typeface="Aptos"/>
                <a:ea typeface="Open Sans"/>
                <a:cs typeface="Open Sans"/>
              </a:rPr>
              <a:t>If applicable, a declaration on the legal status / not in difficulty</a:t>
            </a:r>
          </a:p>
          <a:p>
            <a:endParaRPr lang="en-US" sz="1800">
              <a:latin typeface="Aptos"/>
            </a:endParaRPr>
          </a:p>
          <a:p>
            <a:endParaRPr lang="en-US" sz="1800">
              <a:latin typeface="Aptos"/>
            </a:endParaRPr>
          </a:p>
          <a:p>
            <a:pPr marL="0" indent="0">
              <a:buNone/>
            </a:pPr>
            <a:r>
              <a:rPr lang="en-US" sz="1800">
                <a:latin typeface="Aptos"/>
                <a:ea typeface="Open Sans"/>
                <a:cs typeface="Open Sans"/>
              </a:rPr>
              <a:t>Check subsidy regulations call 4</a:t>
            </a:r>
          </a:p>
          <a:p>
            <a:pPr marL="0" indent="0">
              <a:buNone/>
            </a:pPr>
            <a:r>
              <a:rPr lang="en-US" sz="1800">
                <a:latin typeface="Aptos"/>
                <a:ea typeface="Open Sans"/>
                <a:cs typeface="Open Sans"/>
              </a:rPr>
              <a:t>-&gt; Submission of application in step 2</a:t>
            </a:r>
          </a:p>
          <a:p>
            <a:pPr marL="0" indent="0">
              <a:buNone/>
            </a:pPr>
            <a:r>
              <a:rPr lang="en-US" sz="1800">
                <a:latin typeface="Aptos"/>
                <a:ea typeface="Open Sans"/>
                <a:cs typeface="Open Sans"/>
              </a:rPr>
              <a:t>-&gt; Eligibility requirements</a:t>
            </a:r>
          </a:p>
          <a:p>
            <a:pPr marL="0" indent="0">
              <a:buNone/>
            </a:pPr>
            <a:r>
              <a:rPr lang="en-US" sz="1800">
                <a:latin typeface="Aptos"/>
                <a:ea typeface="Open Sans"/>
                <a:cs typeface="Open Sans"/>
              </a:rPr>
              <a:t>-&gt;  Selection Criteria</a:t>
            </a:r>
          </a:p>
          <a:p>
            <a:pPr marL="0" indent="0">
              <a:buNone/>
            </a:pPr>
            <a:endParaRPr lang="en-US" sz="1800">
              <a:latin typeface="Open Sans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BDD8-503A-9F3D-C694-680E33AC1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The regional antenna</a:t>
            </a:r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5DDA23-1407-8591-CACC-29D572550A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54" t="2500" r="1466"/>
          <a:stretch/>
        </p:blipFill>
        <p:spPr>
          <a:xfrm>
            <a:off x="1541215" y="1524000"/>
            <a:ext cx="7534690" cy="445770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8603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558FE-46AA-B249-904F-D9C08472DD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lIns="91440" tIns="45720" rIns="91440" bIns="45720" anchor="b"/>
          <a:lstStyle/>
          <a:p>
            <a:r>
              <a:rPr lang="en-US">
                <a:latin typeface="Open Sans"/>
                <a:ea typeface="Open Sans"/>
                <a:cs typeface="Open Sans"/>
              </a:rPr>
              <a:t>Questions?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85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Laptop met telefoon en rekenmachine">
            <a:extLst>
              <a:ext uri="{FF2B5EF4-FFF2-40B4-BE49-F238E27FC236}">
                <a16:creationId xmlns:a16="http://schemas.microsoft.com/office/drawing/2014/main" id="{FD84D04B-095C-8DB3-9A67-E41746AA6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6881" y="725202"/>
            <a:ext cx="5219538" cy="51960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6549C7-CB2B-7587-F569-DC3E7D7C6300}"/>
              </a:ext>
            </a:extLst>
          </p:cNvPr>
          <p:cNvSpPr txBox="1"/>
          <p:nvPr/>
        </p:nvSpPr>
        <p:spPr>
          <a:xfrm>
            <a:off x="8769867" y="1348253"/>
            <a:ext cx="1545969" cy="1298377"/>
          </a:xfrm>
          <a:prstGeom prst="ellipse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ea typeface="Calibri"/>
                <a:cs typeface="Calibri"/>
              </a:rPr>
              <a:t>To improve quality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4F4340-30E2-024C-960D-67D7CA7592C3}"/>
              </a:ext>
            </a:extLst>
          </p:cNvPr>
          <p:cNvSpPr txBox="1"/>
          <p:nvPr/>
        </p:nvSpPr>
        <p:spPr>
          <a:xfrm>
            <a:off x="8888930" y="2641692"/>
            <a:ext cx="2793352" cy="2077403"/>
          </a:xfrm>
          <a:prstGeom prst="ellipse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ea typeface="Calibri"/>
                <a:cs typeface="Calibri"/>
              </a:rPr>
              <a:t>To make sure your project does meet the expectations from the </a:t>
            </a:r>
            <a:r>
              <a:rPr lang="en-US" b="1" err="1">
                <a:solidFill>
                  <a:srgbClr val="FFFFFF"/>
                </a:solidFill>
                <a:ea typeface="Calibri"/>
                <a:cs typeface="Calibri"/>
              </a:rPr>
              <a:t>programme</a:t>
            </a:r>
            <a:endParaRPr lang="en-US" b="1">
              <a:solidFill>
                <a:srgbClr val="FFFFFF"/>
              </a:solidFill>
              <a:ea typeface="Calibri"/>
              <a:cs typeface="Calibri"/>
            </a:endParaRPr>
          </a:p>
        </p:txBody>
      </p:sp>
      <p:pic>
        <p:nvPicPr>
          <p:cNvPr id="14" name="Graphic 13" descr="Een geopend boek">
            <a:extLst>
              <a:ext uri="{FF2B5EF4-FFF2-40B4-BE49-F238E27FC236}">
                <a16:creationId xmlns:a16="http://schemas.microsoft.com/office/drawing/2014/main" id="{E9E8C361-71B9-A993-E0A4-1F63B9FFD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-600000">
            <a:off x="717519" y="2274049"/>
            <a:ext cx="2907324" cy="29073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B84BB5-189B-B156-EE21-23FB2901E9F4}"/>
              </a:ext>
            </a:extLst>
          </p:cNvPr>
          <p:cNvSpPr txBox="1"/>
          <p:nvPr/>
        </p:nvSpPr>
        <p:spPr>
          <a:xfrm rot="-600000">
            <a:off x="675538" y="2457508"/>
            <a:ext cx="242023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ea typeface="Calibri"/>
                <a:cs typeface="Calibri"/>
              </a:rPr>
              <a:t>KEY ATTENTION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95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A3472-5316-8009-F03D-7EE58348F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AF8E6-642B-001F-E8F8-22BF39FFF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Cross-border need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B1B31C-BC36-D91D-3E30-57F0F313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What will be the impact of the project on the Meuse-Rhine region? Which challenges is the Meuse-Rhine region facing? </a:t>
            </a:r>
            <a:endParaRPr lang="en-US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Avoid non-cross border activities</a:t>
            </a:r>
          </a:p>
          <a:p>
            <a:pPr marL="0" indent="0">
              <a:buNone/>
            </a:pPr>
            <a:endParaRPr lang="en-GB" sz="1800">
              <a:latin typeface="Aptos"/>
              <a:ea typeface="Open Sans"/>
              <a:cs typeface="Open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F0E55-B68A-B56B-103A-9323F1634703}"/>
              </a:ext>
            </a:extLst>
          </p:cNvPr>
          <p:cNvSpPr txBox="1"/>
          <p:nvPr/>
        </p:nvSpPr>
        <p:spPr>
          <a:xfrm>
            <a:off x="1571011" y="2920619"/>
            <a:ext cx="51557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latin typeface="Aptos"/>
                <a:ea typeface="Open Sans"/>
                <a:cs typeface="Open Sans"/>
              </a:rPr>
              <a:t>Example: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CD7B15-B218-4A7A-1806-B9E37CCCCB05}"/>
              </a:ext>
            </a:extLst>
          </p:cNvPr>
          <p:cNvSpPr txBox="1"/>
          <p:nvPr/>
        </p:nvSpPr>
        <p:spPr>
          <a:xfrm>
            <a:off x="1549846" y="3292863"/>
            <a:ext cx="4214010" cy="2031325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ptos"/>
                <a:ea typeface="Calibri"/>
                <a:cs typeface="Arial"/>
              </a:rPr>
              <a:t>Europe is the fastest warming continent in the world, and climate risks are threatening its ecosystems and water security. Cooperation between Meuse-Rhine partners is necessary to combat this problem.</a:t>
            </a:r>
          </a:p>
          <a:p>
            <a:endParaRPr lang="en-US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0EAA1C-F9EA-EE19-A9DE-67364CF85C55}"/>
              </a:ext>
            </a:extLst>
          </p:cNvPr>
          <p:cNvSpPr txBox="1"/>
          <p:nvPr/>
        </p:nvSpPr>
        <p:spPr>
          <a:xfrm>
            <a:off x="5984261" y="3292861"/>
            <a:ext cx="4595011" cy="2031325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ptos"/>
                <a:ea typeface="Calibri"/>
                <a:cs typeface="Arial"/>
              </a:rPr>
              <a:t>Research shows that the Meuse-Rhine region has increasingly</a:t>
            </a:r>
          </a:p>
          <a:p>
            <a:r>
              <a:rPr lang="en-US">
                <a:solidFill>
                  <a:schemeClr val="bg1"/>
                </a:solidFill>
                <a:latin typeface="Aptos"/>
                <a:ea typeface="Calibri"/>
                <a:cs typeface="Arial"/>
              </a:rPr>
              <a:t>lower river discharges in the summer half-year. The decrease varies between 10% and 30% for 2100. Each summer the chance for a severe water shortage increases for the Meuse-Rhine inhabitants.</a:t>
            </a:r>
          </a:p>
        </p:txBody>
      </p:sp>
      <p:pic>
        <p:nvPicPr>
          <p:cNvPr id="6" name="Picture 5" descr="Zakenvrouw die zit, duimen omlaag">
            <a:extLst>
              <a:ext uri="{FF2B5EF4-FFF2-40B4-BE49-F238E27FC236}">
                <a16:creationId xmlns:a16="http://schemas.microsoft.com/office/drawing/2014/main" id="{49A795DD-183D-0637-AFE6-FE1C6FD2A48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840000">
            <a:off x="614249" y="2835882"/>
            <a:ext cx="1865479" cy="3611033"/>
          </a:xfrm>
          <a:prstGeom prst="rect">
            <a:avLst/>
          </a:prstGeom>
        </p:spPr>
      </p:pic>
      <p:pic>
        <p:nvPicPr>
          <p:cNvPr id="8" name="Picture 7" descr="Zakenman met duim omhoog">
            <a:extLst>
              <a:ext uri="{FF2B5EF4-FFF2-40B4-BE49-F238E27FC236}">
                <a16:creationId xmlns:a16="http://schemas.microsoft.com/office/drawing/2014/main" id="{17CDDE60-CBAB-2DDB-57D6-B34D4C0A8B7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002" y="1983316"/>
            <a:ext cx="1519910" cy="462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0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91771-AC79-F6FE-85BC-718193350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Tangible clear results 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0A1177-FCE9-8E00-CAF5-58248785B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Provide a clear and concise description of the project results after 3 years</a:t>
            </a:r>
            <a:endParaRPr lang="en-US" sz="1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90B6BE-8BC2-AA8B-C61D-B00F5D80BCF3}"/>
              </a:ext>
            </a:extLst>
          </p:cNvPr>
          <p:cNvSpPr txBox="1"/>
          <p:nvPr/>
        </p:nvSpPr>
        <p:spPr>
          <a:xfrm>
            <a:off x="1539262" y="3038862"/>
            <a:ext cx="3208595" cy="1477328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ptos"/>
                <a:ea typeface="Open Sans"/>
                <a:cs typeface="Open Sans"/>
              </a:rPr>
              <a:t>The partners will conduct a research to the legal obstacles in the MR region and set-up a committee consisting of the  relevant </a:t>
            </a:r>
            <a:r>
              <a:rPr lang="en-US" err="1">
                <a:solidFill>
                  <a:schemeClr val="bg1"/>
                </a:solidFill>
                <a:latin typeface="Aptos"/>
                <a:ea typeface="Open Sans"/>
                <a:cs typeface="Open Sans"/>
              </a:rPr>
              <a:t>organisations</a:t>
            </a:r>
            <a:endParaRPr lang="en-US" err="1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10" name="Picture 9" descr="Zakenvrouw die zit, duimen omlaag">
            <a:extLst>
              <a:ext uri="{FF2B5EF4-FFF2-40B4-BE49-F238E27FC236}">
                <a16:creationId xmlns:a16="http://schemas.microsoft.com/office/drawing/2014/main" id="{D992A4B1-34DA-8764-F4BE-EF2D2645CDD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0000">
            <a:off x="252756" y="2646011"/>
            <a:ext cx="1865479" cy="36110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5C7654-EE9D-B5F3-C9E8-5ECDA19FA8CB}"/>
              </a:ext>
            </a:extLst>
          </p:cNvPr>
          <p:cNvSpPr txBox="1"/>
          <p:nvPr/>
        </p:nvSpPr>
        <p:spPr>
          <a:xfrm>
            <a:off x="5122778" y="3013461"/>
            <a:ext cx="3640395" cy="2862322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ptos"/>
                <a:ea typeface="+mn-lt"/>
                <a:cs typeface="+mn-lt"/>
              </a:rPr>
              <a:t>This work package focuses on the demonstration and evaluation of cross-border flights for transporting medical goods. The goal is to have five pilot flights between A, B and C to showcase the  efficiency and reliability of cross-border medical drone logistics. </a:t>
            </a:r>
            <a:endParaRPr lang="en-US">
              <a:solidFill>
                <a:schemeClr val="bg1"/>
              </a:solidFill>
              <a:latin typeface="Aptos"/>
            </a:endParaRPr>
          </a:p>
          <a:p>
            <a:endParaRPr lang="en-US">
              <a:solidFill>
                <a:schemeClr val="bg1"/>
              </a:solidFill>
              <a:latin typeface="Aptos"/>
              <a:ea typeface="Open Sans"/>
              <a:cs typeface="Open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8755CD-9F04-7D1F-70AD-72CE7C6ACE61}"/>
              </a:ext>
            </a:extLst>
          </p:cNvPr>
          <p:cNvSpPr txBox="1"/>
          <p:nvPr/>
        </p:nvSpPr>
        <p:spPr>
          <a:xfrm>
            <a:off x="1539261" y="2645452"/>
            <a:ext cx="51557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latin typeface="Aptos"/>
                <a:ea typeface="Open Sans"/>
                <a:cs typeface="Open Sans"/>
              </a:rPr>
              <a:t>Example:</a:t>
            </a:r>
          </a:p>
        </p:txBody>
      </p:sp>
      <p:pic>
        <p:nvPicPr>
          <p:cNvPr id="5" name="Picture 4" descr="Zakenman met duim omhoog">
            <a:extLst>
              <a:ext uri="{FF2B5EF4-FFF2-40B4-BE49-F238E27FC236}">
                <a16:creationId xmlns:a16="http://schemas.microsoft.com/office/drawing/2014/main" id="{4FDF6767-1EF6-E963-6461-060ED718379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0000">
            <a:off x="8408314" y="1500277"/>
            <a:ext cx="1591349" cy="504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7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19CA1-CD18-6EA1-8668-832A9D731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Clear long-term plans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1F589E-4E37-DAC7-9463-49D053C9F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What will happen after the project is </a:t>
            </a:r>
            <a:r>
              <a:rPr lang="en-US" sz="1800" err="1">
                <a:latin typeface="Aptos"/>
                <a:ea typeface="Open Sans"/>
                <a:cs typeface="Open Sans"/>
              </a:rPr>
              <a:t>finalised</a:t>
            </a:r>
            <a:r>
              <a:rPr lang="en-US" sz="1800">
                <a:latin typeface="Aptos"/>
                <a:ea typeface="Open Sans"/>
                <a:cs typeface="Open Sans"/>
              </a:rPr>
              <a:t> (5-10 years?)</a:t>
            </a:r>
            <a:endParaRPr lang="en-US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Avoid stop-and-go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212026-0CB6-A0BF-3886-FFECF7B2D41C}"/>
              </a:ext>
            </a:extLst>
          </p:cNvPr>
          <p:cNvSpPr txBox="1"/>
          <p:nvPr/>
        </p:nvSpPr>
        <p:spPr>
          <a:xfrm>
            <a:off x="1539261" y="2645452"/>
            <a:ext cx="51557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latin typeface="Aptos"/>
                <a:ea typeface="Open Sans"/>
                <a:cs typeface="Open Sans"/>
              </a:rPr>
              <a:t>Example: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A3060-0BA3-3DF4-82EA-1DC6FE35E327}"/>
              </a:ext>
            </a:extLst>
          </p:cNvPr>
          <p:cNvSpPr txBox="1"/>
          <p:nvPr/>
        </p:nvSpPr>
        <p:spPr>
          <a:xfrm>
            <a:off x="1539262" y="3038862"/>
            <a:ext cx="3208595" cy="923330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ea typeface="Calibri"/>
                <a:cs typeface="Calibri"/>
              </a:rPr>
              <a:t>After the project ends the partners will continue to work together.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B0256-E299-0D04-1DF9-7335686814E3}"/>
              </a:ext>
            </a:extLst>
          </p:cNvPr>
          <p:cNvSpPr txBox="1"/>
          <p:nvPr/>
        </p:nvSpPr>
        <p:spPr>
          <a:xfrm>
            <a:off x="5183897" y="3038861"/>
            <a:ext cx="3208595" cy="2308324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solidFill>
                <a:schemeClr val="bg1"/>
              </a:solidFill>
              <a:ea typeface="Calibri"/>
              <a:cs typeface="Calibri"/>
            </a:endParaRPr>
          </a:p>
          <a:p>
            <a:r>
              <a:rPr lang="en-US">
                <a:solidFill>
                  <a:schemeClr val="bg1"/>
                </a:solidFill>
                <a:latin typeface="Aptos"/>
                <a:ea typeface="Open Sans"/>
                <a:cs typeface="Open Sans"/>
              </a:rPr>
              <a:t>After the project lifetime a committee will be set-up between A, B and C that meets three times a year to ensure the continuity of the platform and the collaboration</a:t>
            </a:r>
          </a:p>
          <a:p>
            <a:endParaRPr lang="en-US">
              <a:solidFill>
                <a:schemeClr val="bg1"/>
              </a:solidFill>
              <a:ea typeface="Calibri"/>
              <a:cs typeface="Calibri"/>
            </a:endParaRPr>
          </a:p>
        </p:txBody>
      </p:sp>
      <p:pic>
        <p:nvPicPr>
          <p:cNvPr id="6" name="Picture 5" descr="Zakenvrouw die zit, duimen omlaag">
            <a:extLst>
              <a:ext uri="{FF2B5EF4-FFF2-40B4-BE49-F238E27FC236}">
                <a16:creationId xmlns:a16="http://schemas.microsoft.com/office/drawing/2014/main" id="{56085F63-9A63-0A24-14B7-F628B411AF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0000">
            <a:off x="401822" y="2114696"/>
            <a:ext cx="1916279" cy="3585633"/>
          </a:xfrm>
          <a:prstGeom prst="rect">
            <a:avLst/>
          </a:prstGeom>
        </p:spPr>
      </p:pic>
      <p:pic>
        <p:nvPicPr>
          <p:cNvPr id="8" name="Picture 7" descr="Zakenman met duim omhoog">
            <a:extLst>
              <a:ext uri="{FF2B5EF4-FFF2-40B4-BE49-F238E27FC236}">
                <a16:creationId xmlns:a16="http://schemas.microsoft.com/office/drawing/2014/main" id="{80432CBE-886E-6CF1-8E95-D89D0FB6FC1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480000">
            <a:off x="7737879" y="1332441"/>
            <a:ext cx="1519910" cy="462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0A306-425F-1445-E961-D42B16AD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8C052-5E33-C685-290F-5663323CD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Risk-assessment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F34E2F-5EAE-D19D-85F0-E3E10362C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285750" lvl="1" indent="-285750">
              <a:spcBef>
                <a:spcPts val="1000"/>
              </a:spcBef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Identify the risks that might have a negative influence on the level of success of your project.</a:t>
            </a:r>
            <a:endParaRPr lang="en-US"/>
          </a:p>
          <a:p>
            <a:pPr marL="285750" lvl="1" indent="-285750">
              <a:spcBef>
                <a:spcPts val="1000"/>
              </a:spcBef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What measures are you taking to address this risk? 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ACAFA-4E80-C714-FDFE-995788BB5CEA}"/>
              </a:ext>
            </a:extLst>
          </p:cNvPr>
          <p:cNvSpPr txBox="1"/>
          <p:nvPr/>
        </p:nvSpPr>
        <p:spPr>
          <a:xfrm>
            <a:off x="1539261" y="2825369"/>
            <a:ext cx="51557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>
                <a:latin typeface="Aptos"/>
                <a:ea typeface="Open Sans"/>
                <a:cs typeface="Open Sans"/>
              </a:rPr>
              <a:t>Example: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0752A4-A708-954D-1DB0-8026B075789D}"/>
              </a:ext>
            </a:extLst>
          </p:cNvPr>
          <p:cNvSpPr txBox="1"/>
          <p:nvPr/>
        </p:nvSpPr>
        <p:spPr>
          <a:xfrm>
            <a:off x="1539262" y="3218779"/>
            <a:ext cx="3208595" cy="1200329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ea typeface="Calibri"/>
                <a:cs typeface="Calibri"/>
              </a:rPr>
              <a:t>The project partners are well experienced and able to overcome any possible challenge that might occur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7B296-3AEC-6209-89E6-1684762A8643}"/>
              </a:ext>
            </a:extLst>
          </p:cNvPr>
          <p:cNvSpPr txBox="1"/>
          <p:nvPr/>
        </p:nvSpPr>
        <p:spPr>
          <a:xfrm>
            <a:off x="5719678" y="3218778"/>
            <a:ext cx="4946906" cy="2031325"/>
          </a:xfrm>
          <a:prstGeom prst="rect">
            <a:avLst/>
          </a:prstGeom>
          <a:solidFill>
            <a:srgbClr val="0E6EB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A notable risk is the public perception of drone flights, which could be seen as disruptive or suspicious. To address this, the project has secured support from several Meuse-Rhine municipalities, who will assist in positively communicating the project to the public.</a:t>
            </a:r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  <a:latin typeface="Aptos"/>
              <a:ea typeface="Open Sans"/>
              <a:cs typeface="Open Sans"/>
            </a:endParaRPr>
          </a:p>
        </p:txBody>
      </p:sp>
      <p:pic>
        <p:nvPicPr>
          <p:cNvPr id="6" name="Picture 5" descr="Zakenvrouw die zit, duimen omlaag">
            <a:extLst>
              <a:ext uri="{FF2B5EF4-FFF2-40B4-BE49-F238E27FC236}">
                <a16:creationId xmlns:a16="http://schemas.microsoft.com/office/drawing/2014/main" id="{AFB0FA31-7517-981C-DE33-5AF863DBC1D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0000">
            <a:off x="401822" y="2114696"/>
            <a:ext cx="1916279" cy="3585633"/>
          </a:xfrm>
          <a:prstGeom prst="rect">
            <a:avLst/>
          </a:prstGeom>
        </p:spPr>
      </p:pic>
      <p:pic>
        <p:nvPicPr>
          <p:cNvPr id="10" name="Picture 9" descr="Zakenman met duim omhoog">
            <a:extLst>
              <a:ext uri="{FF2B5EF4-FFF2-40B4-BE49-F238E27FC236}">
                <a16:creationId xmlns:a16="http://schemas.microsoft.com/office/drawing/2014/main" id="{C4A710A3-C81C-B195-DC14-224E297565D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000">
            <a:off x="9916723" y="1296722"/>
            <a:ext cx="1519910" cy="462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7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3EE4C-B799-F1F0-F19D-4E766DA36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DC00F-124A-02BA-092C-D5E09E604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Feasibility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23E63C-8DB3-8D5B-592A-7099C3599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730376"/>
            <a:ext cx="4381501" cy="4270374"/>
          </a:xfrm>
        </p:spPr>
        <p:txBody>
          <a:bodyPr lIns="91440" tIns="45720" rIns="91440" bIns="45720" anchor="t"/>
          <a:lstStyle/>
          <a:p>
            <a:pPr marL="285750" lvl="0" indent="-285750" rtl="0">
              <a:buFont typeface="Wingdings,Sans-Serif"/>
              <a:buChar char="§"/>
            </a:pPr>
            <a:r>
              <a:rPr lang="en-US" sz="1800" baseline="0">
                <a:latin typeface="Aptos"/>
                <a:ea typeface="Arial"/>
                <a:cs typeface="Arial"/>
              </a:rPr>
              <a:t>Realistic project that can be executed within the financial limits and time plan</a:t>
            </a:r>
            <a:r>
              <a:rPr lang="en-US" sz="1800">
                <a:latin typeface="Aptos"/>
                <a:ea typeface="Arial"/>
                <a:cs typeface="Arial"/>
              </a:rPr>
              <a:t>​</a:t>
            </a:r>
          </a:p>
          <a:p>
            <a:pPr marL="285750" lvl="0" indent="-285750" rtl="0">
              <a:buFont typeface="Wingdings,Sans-Serif"/>
              <a:buChar char="§"/>
            </a:pPr>
            <a:r>
              <a:rPr lang="en-US" sz="1800" baseline="0">
                <a:latin typeface="Aptos"/>
                <a:ea typeface="Arial"/>
                <a:cs typeface="Arial"/>
              </a:rPr>
              <a:t>Activities and communication strategy are sufficiently elaborated</a:t>
            </a:r>
            <a:r>
              <a:rPr lang="en-US" sz="1800">
                <a:latin typeface="Aptos"/>
                <a:ea typeface="Arial"/>
                <a:cs typeface="Arial"/>
              </a:rPr>
              <a:t>​</a:t>
            </a:r>
          </a:p>
          <a:p>
            <a:pPr marL="285750" lvl="0" indent="-285750" rtl="0">
              <a:buFont typeface="Wingdings,Sans-Serif"/>
              <a:buChar char="§"/>
            </a:pPr>
            <a:r>
              <a:rPr lang="en-US" sz="1800" baseline="0">
                <a:latin typeface="Aptos"/>
                <a:ea typeface="Arial"/>
                <a:cs typeface="Arial"/>
              </a:rPr>
              <a:t>Appropriate, clear and realistic management arrangements</a:t>
            </a:r>
            <a:endParaRPr lang="en-GB" sz="1800">
              <a:latin typeface="Aptos"/>
              <a:ea typeface="Open Sans"/>
              <a:cs typeface="Open Sans"/>
            </a:endParaRPr>
          </a:p>
        </p:txBody>
      </p:sp>
      <p:pic>
        <p:nvPicPr>
          <p:cNvPr id="12" name="Picture 11" descr="Twee collega's die een planning maken op een bord met plaknotities">
            <a:extLst>
              <a:ext uri="{FF2B5EF4-FFF2-40B4-BE49-F238E27FC236}">
                <a16:creationId xmlns:a16="http://schemas.microsoft.com/office/drawing/2014/main" id="{36315AF5-D7B2-945B-97E2-C52082BC4E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469" y="1772542"/>
            <a:ext cx="4941094" cy="331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0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523FF-D209-8C7B-D1F3-9024D33C6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2A00D-B445-89C2-DFE9-0D852BCB0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"/>
                <a:ea typeface="Open Sans"/>
                <a:cs typeface="Open Sans"/>
              </a:rPr>
              <a:t>Value for money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10915-49AD-E4ED-65A4-57EDB71CF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342900" indent="-34290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Avoid unevenly distributed budget (e.g. majority of budget for one or two number of partners)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Staff costs (too high in relation to the rest of the budget)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en-US" sz="1800">
                <a:latin typeface="Aptos"/>
                <a:ea typeface="Open Sans"/>
                <a:cs typeface="Open Sans"/>
              </a:rPr>
              <a:t>Make sure the work plan and budget are coherent </a:t>
            </a:r>
          </a:p>
        </p:txBody>
      </p:sp>
    </p:spTree>
    <p:extLst>
      <p:ext uri="{BB962C8B-B14F-4D97-AF65-F5344CB8AC3E}">
        <p14:creationId xmlns:p14="http://schemas.microsoft.com/office/powerpoint/2010/main" val="411318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3260E-B83C-4254-19E4-CA3B5A659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5B54C-73AA-8F59-EF3A-06696C124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Synergies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F3A3A7-E20B-1421-8EDA-40A5E1DC5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1885156"/>
            <a:ext cx="4583907" cy="4115594"/>
          </a:xfrm>
        </p:spPr>
        <p:txBody>
          <a:bodyPr lIns="91440" tIns="45720" rIns="91440" bIns="45720" anchor="t"/>
          <a:lstStyle/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Demonstrate how you build on previous projects </a:t>
            </a:r>
            <a:endParaRPr lang="en-US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en-GB" sz="1800">
                <a:latin typeface="Aptos"/>
                <a:ea typeface="Open Sans"/>
                <a:cs typeface="Open Sans"/>
              </a:rPr>
              <a:t>Demonstrate how the project fits into the bigger picture (other projects, including neighbouring Interreg programmes)</a:t>
            </a:r>
          </a:p>
          <a:p>
            <a:pPr marL="0" indent="0">
              <a:buNone/>
            </a:pPr>
            <a:endParaRPr lang="en-GB" sz="1800">
              <a:latin typeface="Apto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7820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4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aa10666-3826-4775-b5a9-81923acd844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4273368874E241AF03CC987A840BE6" ma:contentTypeVersion="12" ma:contentTypeDescription="Een nieuw document maken." ma:contentTypeScope="" ma:versionID="dd3f82ebda1d21d94f9bcb643718e153">
  <xsd:schema xmlns:xsd="http://www.w3.org/2001/XMLSchema" xmlns:xs="http://www.w3.org/2001/XMLSchema" xmlns:p="http://schemas.microsoft.com/office/2006/metadata/properties" xmlns:ns2="baa10666-3826-4775-b5a9-81923acd8448" xmlns:ns3="c998cd4f-a111-4ba2-a5e4-bf7315e37dea" targetNamespace="http://schemas.microsoft.com/office/2006/metadata/properties" ma:root="true" ma:fieldsID="8ec5285739e0f9537ebe3fe1fe79412d" ns2:_="" ns3:_="">
    <xsd:import namespace="baa10666-3826-4775-b5a9-81923acd8448"/>
    <xsd:import namespace="c998cd4f-a111-4ba2-a5e4-bf7315e37d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a10666-3826-4775-b5a9-81923acd84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8d5b7d9b-e180-4195-91f8-883dac7ab7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98cd4f-a111-4ba2-a5e4-bf7315e37de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24F8D2-6F95-43F3-8F4A-846F63305266}">
  <ds:schemaRefs>
    <ds:schemaRef ds:uri="http://purl.org/dc/terms/"/>
    <ds:schemaRef ds:uri="http://schemas.microsoft.com/office/2006/documentManagement/types"/>
    <ds:schemaRef ds:uri="baa10666-3826-4775-b5a9-81923acd8448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c998cd4f-a111-4ba2-a5e4-bf7315e37de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39EB2B-DF7F-467D-824D-25C7730D78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6185D1-9582-4C2C-91EE-E17A9A0AB0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a10666-3826-4775-b5a9-81923acd8448"/>
    <ds:schemaRef ds:uri="c998cd4f-a111-4ba2-a5e4-bf7315e37d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Microsoft Office PowerPoint</Application>
  <PresentationFormat>Breedbeeld</PresentationFormat>
  <Paragraphs>61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5</vt:i4>
      </vt:variant>
      <vt:variant>
        <vt:lpstr>Diatitels</vt:lpstr>
      </vt:variant>
      <vt:variant>
        <vt:i4>14</vt:i4>
      </vt:variant>
    </vt:vector>
  </HeadingPairs>
  <TitlesOfParts>
    <vt:vector size="25" baseType="lpstr">
      <vt:lpstr>Aptos</vt:lpstr>
      <vt:lpstr>Arial</vt:lpstr>
      <vt:lpstr>Calibri</vt:lpstr>
      <vt:lpstr>Open Sans</vt:lpstr>
      <vt:lpstr>Wingdings</vt:lpstr>
      <vt:lpstr>Wingdings,Sans-Serif</vt:lpstr>
      <vt:lpstr>4_Aangepast ontwerp</vt:lpstr>
      <vt:lpstr>Aangepast ontwerp</vt:lpstr>
      <vt:lpstr>1_Aangepast ontwerp</vt:lpstr>
      <vt:lpstr>2_Aangepast ontwerp</vt:lpstr>
      <vt:lpstr>3_Aangepast ontwerp</vt:lpstr>
      <vt:lpstr>Key attention points</vt:lpstr>
      <vt:lpstr>PowerPoint-presentatie</vt:lpstr>
      <vt:lpstr>Cross-border need</vt:lpstr>
      <vt:lpstr>Tangible clear results </vt:lpstr>
      <vt:lpstr>Clear long-term plans</vt:lpstr>
      <vt:lpstr>Risk-assessment</vt:lpstr>
      <vt:lpstr>Feasibility</vt:lpstr>
      <vt:lpstr>Value for money</vt:lpstr>
      <vt:lpstr>Synergies </vt:lpstr>
      <vt:lpstr>Implement recommendation</vt:lpstr>
      <vt:lpstr>Triple-Helix</vt:lpstr>
      <vt:lpstr>Check the key documents </vt:lpstr>
      <vt:lpstr>The regional antenna</vt:lpstr>
      <vt:lpstr>Questions?</vt:lpstr>
    </vt:vector>
  </TitlesOfParts>
  <Company>VSPL2105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Weisser, Isabelle</dc:creator>
  <cp:lastModifiedBy>Steenkiste van, Iris</cp:lastModifiedBy>
  <cp:revision>8</cp:revision>
  <dcterms:created xsi:type="dcterms:W3CDTF">2022-09-08T15:31:52Z</dcterms:created>
  <dcterms:modified xsi:type="dcterms:W3CDTF">2025-03-05T09:54:05Z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0x010100144273368874E241AF03CC987A840BE6</vt:lpwstr>
  </property>
  <property fmtid="{D5CDD505-2E9C-101B-9397-08002B2CF9AE}" pid="3" name="MediaServiceImageTags">
    <vt:lpwstr/>
  </property>
</Properties>
</file>